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Arial Narrow" panose="020B0606020202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M9ZLf98YfjocW6DuBr4X6mcp/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 name="Google Shape;3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2"/>
        <p:cNvGrpSpPr/>
        <p:nvPr/>
      </p:nvGrpSpPr>
      <p:grpSpPr>
        <a:xfrm>
          <a:off x="0" y="0"/>
          <a:ext cx="0" cy="0"/>
          <a:chOff x="0" y="0"/>
          <a:chExt cx="0" cy="0"/>
        </a:xfrm>
      </p:grpSpPr>
      <p:cxnSp>
        <p:nvCxnSpPr>
          <p:cNvPr id="13" name="Google Shape;13;p25"/>
          <p:cNvCxnSpPr/>
          <p:nvPr/>
        </p:nvCxnSpPr>
        <p:spPr>
          <a:xfrm>
            <a:off x="0" y="1708150"/>
            <a:ext cx="9147175" cy="0"/>
          </a:xfrm>
          <a:prstGeom prst="straightConnector1">
            <a:avLst/>
          </a:prstGeom>
          <a:solidFill>
            <a:schemeClr val="accent1"/>
          </a:solidFill>
          <a:ln w="12700" cap="sq" cmpd="sng">
            <a:solidFill>
              <a:schemeClr val="lt2"/>
            </a:solidFill>
            <a:prstDash val="solid"/>
            <a:miter lim="800000"/>
            <a:headEnd type="none" w="med" len="med"/>
            <a:tailEnd type="none" w="med" len="med"/>
          </a:ln>
        </p:spPr>
      </p:cxnSp>
      <p:cxnSp>
        <p:nvCxnSpPr>
          <p:cNvPr id="14" name="Google Shape;14;p25"/>
          <p:cNvCxnSpPr/>
          <p:nvPr/>
        </p:nvCxnSpPr>
        <p:spPr>
          <a:xfrm rot="-5400000" flipH="1">
            <a:off x="-1558950" y="2401912"/>
            <a:ext cx="6015000" cy="2897100"/>
          </a:xfrm>
          <a:prstGeom prst="curvedConnector2">
            <a:avLst/>
          </a:prstGeom>
          <a:gradFill>
            <a:gsLst>
              <a:gs pos="0">
                <a:schemeClr val="lt1"/>
              </a:gs>
              <a:gs pos="100000">
                <a:schemeClr val="accent2"/>
              </a:gs>
            </a:gsLst>
            <a:lin ang="5400000" scaled="0"/>
          </a:gradFill>
          <a:ln>
            <a:noFill/>
          </a:ln>
        </p:spPr>
      </p:cxnSp>
      <p:sp>
        <p:nvSpPr>
          <p:cNvPr id="15" name="Google Shape;15;p25"/>
          <p:cNvSpPr txBox="1">
            <a:spLocks noGrp="1"/>
          </p:cNvSpPr>
          <p:nvPr>
            <p:ph type="ctrTitle"/>
          </p:nvPr>
        </p:nvSpPr>
        <p:spPr>
          <a:xfrm>
            <a:off x="2743200" y="427037"/>
            <a:ext cx="6399212" cy="1524000"/>
          </a:xfrm>
          <a:prstGeom prst="rect">
            <a:avLst/>
          </a:prstGeom>
          <a:noFill/>
          <a:ln>
            <a:noFill/>
          </a:ln>
        </p:spPr>
        <p:txBody>
          <a:bodyPr spcFirstLastPara="1" wrap="square" lIns="92075" tIns="46025" rIns="92075" bIns="46025" anchor="b" anchorCtr="0">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a:endParaRPr/>
          </a:p>
        </p:txBody>
      </p:sp>
      <p:sp>
        <p:nvSpPr>
          <p:cNvPr id="16" name="Google Shape;16;p25"/>
          <p:cNvSpPr txBox="1">
            <a:spLocks noGrp="1"/>
          </p:cNvSpPr>
          <p:nvPr>
            <p:ph type="subTitle" idx="1"/>
          </p:nvPr>
        </p:nvSpPr>
        <p:spPr>
          <a:xfrm>
            <a:off x="4191000" y="1828800"/>
            <a:ext cx="4572000" cy="1752600"/>
          </a:xfrm>
          <a:prstGeom prst="rect">
            <a:avLst/>
          </a:prstGeom>
          <a:noFill/>
          <a:ln>
            <a:noFill/>
          </a:ln>
        </p:spPr>
        <p:txBody>
          <a:bodyPr spcFirstLastPara="1" wrap="square" lIns="92075" tIns="46025" rIns="92075" bIns="46025" anchor="t" anchorCtr="0">
            <a:noAutofit/>
          </a:bodyPr>
          <a:lstStyle>
            <a:lvl1pPr lvl="0" algn="l">
              <a:lnSpc>
                <a:spcPct val="100000"/>
              </a:lnSpc>
              <a:spcBef>
                <a:spcPts val="360"/>
              </a:spcBef>
              <a:spcAft>
                <a:spcPts val="0"/>
              </a:spcAft>
              <a:buSzPts val="1080"/>
              <a:buChar char="■"/>
              <a:defRPr/>
            </a:lvl1pPr>
            <a:lvl2pPr lvl="1" algn="l">
              <a:lnSpc>
                <a:spcPct val="100000"/>
              </a:lnSpc>
              <a:spcBef>
                <a:spcPts val="360"/>
              </a:spcBef>
              <a:spcAft>
                <a:spcPts val="0"/>
              </a:spcAft>
              <a:buSzPts val="1170"/>
              <a:buChar char="◆"/>
              <a:defRPr/>
            </a:lvl2pPr>
            <a:lvl3pPr lvl="2" algn="l">
              <a:lnSpc>
                <a:spcPct val="100000"/>
              </a:lnSpc>
              <a:spcBef>
                <a:spcPts val="360"/>
              </a:spcBef>
              <a:spcAft>
                <a:spcPts val="0"/>
              </a:spcAft>
              <a:buSzPts val="117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SzPts val="1800"/>
              <a:buChar char="–"/>
              <a:defRPr/>
            </a:lvl6pPr>
            <a:lvl7pPr lvl="6" algn="l">
              <a:lnSpc>
                <a:spcPct val="100000"/>
              </a:lnSpc>
              <a:spcBef>
                <a:spcPts val="360"/>
              </a:spcBef>
              <a:spcAft>
                <a:spcPts val="0"/>
              </a:spcAft>
              <a:buSzPts val="1800"/>
              <a:buChar char="–"/>
              <a:defRPr/>
            </a:lvl7pPr>
            <a:lvl8pPr lvl="7" algn="l">
              <a:lnSpc>
                <a:spcPct val="100000"/>
              </a:lnSpc>
              <a:spcBef>
                <a:spcPts val="360"/>
              </a:spcBef>
              <a:spcAft>
                <a:spcPts val="0"/>
              </a:spcAft>
              <a:buSzPts val="1800"/>
              <a:buChar char="–"/>
              <a:defRPr/>
            </a:lvl8pPr>
            <a:lvl9pPr lvl="8" algn="l">
              <a:lnSpc>
                <a:spcPct val="100000"/>
              </a:lnSpc>
              <a:spcBef>
                <a:spcPts val="360"/>
              </a:spcBef>
              <a:spcAft>
                <a:spcPts val="0"/>
              </a:spcAft>
              <a:buSzPts val="1800"/>
              <a:buChar char="–"/>
              <a:defRPr/>
            </a:lvl9pPr>
          </a:lstStyle>
          <a:p>
            <a:endParaRPr/>
          </a:p>
        </p:txBody>
      </p:sp>
      <p:sp>
        <p:nvSpPr>
          <p:cNvPr id="17" name="Google Shape;17;p25"/>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70104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a:endParaRPr/>
          </a:p>
        </p:txBody>
      </p:sp>
      <p:sp>
        <p:nvSpPr>
          <p:cNvPr id="22" name="Google Shape;22;p26"/>
          <p:cNvSpPr txBox="1">
            <a:spLocks noGrp="1"/>
          </p:cNvSpPr>
          <p:nvPr>
            <p:ph type="body" idx="1"/>
          </p:nvPr>
        </p:nvSpPr>
        <p:spPr>
          <a:xfrm>
            <a:off x="2819400" y="1981200"/>
            <a:ext cx="6096000" cy="4114800"/>
          </a:xfrm>
          <a:prstGeom prst="rect">
            <a:avLst/>
          </a:prstGeom>
          <a:noFill/>
          <a:ln>
            <a:noFill/>
          </a:ln>
        </p:spPr>
        <p:txBody>
          <a:bodyPr spcFirstLastPara="1" wrap="square" lIns="92075" tIns="46025" rIns="92075" bIns="46025" anchor="t" anchorCtr="0">
            <a:noAutofit/>
          </a:bodyPr>
          <a:lstStyle>
            <a:lvl1pPr marL="457200" lvl="0" indent="-297180" algn="l">
              <a:lnSpc>
                <a:spcPct val="100000"/>
              </a:lnSpc>
              <a:spcBef>
                <a:spcPts val="360"/>
              </a:spcBef>
              <a:spcAft>
                <a:spcPts val="0"/>
              </a:spcAft>
              <a:buSzPts val="1080"/>
              <a:buChar char="■"/>
              <a:defRPr/>
            </a:lvl1pPr>
            <a:lvl2pPr marL="914400" lvl="1" indent="-302894" algn="l">
              <a:lnSpc>
                <a:spcPct val="100000"/>
              </a:lnSpc>
              <a:spcBef>
                <a:spcPts val="360"/>
              </a:spcBef>
              <a:spcAft>
                <a:spcPts val="0"/>
              </a:spcAft>
              <a:buSzPts val="1170"/>
              <a:buChar char="◆"/>
              <a:defRPr/>
            </a:lvl2pPr>
            <a:lvl3pPr marL="1371600" lvl="2" indent="-302894" algn="l">
              <a:lnSpc>
                <a:spcPct val="100000"/>
              </a:lnSpc>
              <a:spcBef>
                <a:spcPts val="360"/>
              </a:spcBef>
              <a:spcAft>
                <a:spcPts val="0"/>
              </a:spcAft>
              <a:buSzPts val="117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26"/>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7010400" y="6248400"/>
            <a:ext cx="1905000" cy="457200"/>
          </a:xfrm>
          <a:prstGeom prst="rect">
            <a:avLst/>
          </a:prstGeom>
          <a:noFill/>
          <a:ln>
            <a:noFill/>
          </a:ln>
        </p:spPr>
        <p:txBody>
          <a:bodyPr spcFirstLastPara="1" wrap="square" lIns="92075" tIns="46025" rIns="92075" bIns="46025" anchor="ctr" anchorCtr="0">
            <a:noAutofit/>
          </a:bodyPr>
          <a:lstStyle>
            <a:lvl1pPr marL="0" lvl="0" indent="0" algn="r">
              <a:lnSpc>
                <a:spcPct val="100000"/>
              </a:lnSpc>
              <a:spcBef>
                <a:spcPts val="0"/>
              </a:spcBef>
              <a:spcAft>
                <a:spcPts val="0"/>
              </a:spcAft>
              <a:buNone/>
              <a:defRPr sz="1400"/>
            </a:lvl1pPr>
            <a:lvl2pPr marL="0" lvl="1" indent="0" algn="r">
              <a:lnSpc>
                <a:spcPct val="100000"/>
              </a:lnSpc>
              <a:spcBef>
                <a:spcPts val="0"/>
              </a:spcBef>
              <a:spcAft>
                <a:spcPts val="0"/>
              </a:spcAft>
              <a:buNone/>
              <a:defRPr sz="1400"/>
            </a:lvl2pPr>
            <a:lvl3pPr marL="0" lvl="2" indent="0" algn="r">
              <a:lnSpc>
                <a:spcPct val="100000"/>
              </a:lnSpc>
              <a:spcBef>
                <a:spcPts val="0"/>
              </a:spcBef>
              <a:spcAft>
                <a:spcPts val="0"/>
              </a:spcAft>
              <a:buNone/>
              <a:defRPr sz="1400"/>
            </a:lvl3pPr>
            <a:lvl4pPr marL="0" lvl="3" indent="0" algn="r">
              <a:lnSpc>
                <a:spcPct val="100000"/>
              </a:lnSpc>
              <a:spcBef>
                <a:spcPts val="0"/>
              </a:spcBef>
              <a:spcAft>
                <a:spcPts val="0"/>
              </a:spcAft>
              <a:buNone/>
              <a:defRPr sz="1400"/>
            </a:lvl4pPr>
            <a:lvl5pPr marL="0" lvl="4" indent="0" algn="r">
              <a:lnSpc>
                <a:spcPct val="100000"/>
              </a:lnSpc>
              <a:spcBef>
                <a:spcPts val="0"/>
              </a:spcBef>
              <a:spcAft>
                <a:spcPts val="0"/>
              </a:spcAft>
              <a:buNone/>
              <a:defRPr sz="1400"/>
            </a:lvl5pPr>
            <a:lvl6pPr marL="0" lvl="5" indent="0" algn="r">
              <a:lnSpc>
                <a:spcPct val="100000"/>
              </a:lnSpc>
              <a:spcBef>
                <a:spcPts val="0"/>
              </a:spcBef>
              <a:spcAft>
                <a:spcPts val="0"/>
              </a:spcAft>
              <a:buNone/>
              <a:defRPr sz="1400"/>
            </a:lvl6pPr>
            <a:lvl7pPr marL="0" lvl="6" indent="0" algn="r">
              <a:lnSpc>
                <a:spcPct val="100000"/>
              </a:lnSpc>
              <a:spcBef>
                <a:spcPts val="0"/>
              </a:spcBef>
              <a:spcAft>
                <a:spcPts val="0"/>
              </a:spcAft>
              <a:buNone/>
              <a:defRPr sz="1400"/>
            </a:lvl7pPr>
            <a:lvl8pPr marL="0" lvl="7" indent="0" algn="r">
              <a:lnSpc>
                <a:spcPct val="100000"/>
              </a:lnSpc>
              <a:spcBef>
                <a:spcPts val="0"/>
              </a:spcBef>
              <a:spcAft>
                <a:spcPts val="0"/>
              </a:spcAft>
              <a:buNone/>
              <a:defRPr sz="1400"/>
            </a:lvl8pPr>
            <a:lvl9pPr marL="0" lvl="8" indent="0" algn="r">
              <a:lnSpc>
                <a:spcPct val="100000"/>
              </a:lnSpc>
              <a:spcBef>
                <a:spcPts val="0"/>
              </a:spcBef>
              <a:spcAft>
                <a:spcPts val="0"/>
              </a:spcAft>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on left, two objects on right" type="txAndTwoObj">
  <p:cSld name="TEXT_AND_TWO_OBJECTS">
    <p:spTree>
      <p:nvGrpSpPr>
        <p:cNvPr id="1" name="Shape 26"/>
        <p:cNvGrpSpPr/>
        <p:nvPr/>
      </p:nvGrpSpPr>
      <p:grpSpPr>
        <a:xfrm>
          <a:off x="0" y="0"/>
          <a:ext cx="0" cy="0"/>
          <a:chOff x="0" y="0"/>
          <a:chExt cx="0" cy="0"/>
        </a:xfrm>
      </p:grpSpPr>
      <p:sp>
        <p:nvSpPr>
          <p:cNvPr id="27" name="Google Shape;27;p27"/>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7010400" y="6248400"/>
            <a:ext cx="1905000" cy="457200"/>
          </a:xfrm>
          <a:prstGeom prst="rect">
            <a:avLst/>
          </a:prstGeom>
          <a:noFill/>
          <a:ln>
            <a:noFill/>
          </a:ln>
        </p:spPr>
        <p:txBody>
          <a:bodyPr spcFirstLastPara="1" wrap="square" lIns="92075" tIns="46025" rIns="92075" bIns="46025" anchor="ctr" anchorCtr="0">
            <a:noAutofit/>
          </a:bodyPr>
          <a:lstStyle>
            <a:lvl1pPr marL="0" lvl="0" indent="0" algn="r">
              <a:lnSpc>
                <a:spcPct val="100000"/>
              </a:lnSpc>
              <a:spcBef>
                <a:spcPts val="0"/>
              </a:spcBef>
              <a:spcAft>
                <a:spcPts val="0"/>
              </a:spcAft>
              <a:buNone/>
              <a:defRPr sz="1400"/>
            </a:lvl1pPr>
            <a:lvl2pPr marL="0" lvl="1" indent="0" algn="r">
              <a:lnSpc>
                <a:spcPct val="100000"/>
              </a:lnSpc>
              <a:spcBef>
                <a:spcPts val="0"/>
              </a:spcBef>
              <a:spcAft>
                <a:spcPts val="0"/>
              </a:spcAft>
              <a:buNone/>
              <a:defRPr sz="1400"/>
            </a:lvl2pPr>
            <a:lvl3pPr marL="0" lvl="2" indent="0" algn="r">
              <a:lnSpc>
                <a:spcPct val="100000"/>
              </a:lnSpc>
              <a:spcBef>
                <a:spcPts val="0"/>
              </a:spcBef>
              <a:spcAft>
                <a:spcPts val="0"/>
              </a:spcAft>
              <a:buNone/>
              <a:defRPr sz="1400"/>
            </a:lvl3pPr>
            <a:lvl4pPr marL="0" lvl="3" indent="0" algn="r">
              <a:lnSpc>
                <a:spcPct val="100000"/>
              </a:lnSpc>
              <a:spcBef>
                <a:spcPts val="0"/>
              </a:spcBef>
              <a:spcAft>
                <a:spcPts val="0"/>
              </a:spcAft>
              <a:buNone/>
              <a:defRPr sz="1400"/>
            </a:lvl4pPr>
            <a:lvl5pPr marL="0" lvl="4" indent="0" algn="r">
              <a:lnSpc>
                <a:spcPct val="100000"/>
              </a:lnSpc>
              <a:spcBef>
                <a:spcPts val="0"/>
              </a:spcBef>
              <a:spcAft>
                <a:spcPts val="0"/>
              </a:spcAft>
              <a:buNone/>
              <a:defRPr sz="1400"/>
            </a:lvl5pPr>
            <a:lvl6pPr marL="0" lvl="5" indent="0" algn="r">
              <a:lnSpc>
                <a:spcPct val="100000"/>
              </a:lnSpc>
              <a:spcBef>
                <a:spcPts val="0"/>
              </a:spcBef>
              <a:spcAft>
                <a:spcPts val="0"/>
              </a:spcAft>
              <a:buNone/>
              <a:defRPr sz="1400"/>
            </a:lvl6pPr>
            <a:lvl7pPr marL="0" lvl="6" indent="0" algn="r">
              <a:lnSpc>
                <a:spcPct val="100000"/>
              </a:lnSpc>
              <a:spcBef>
                <a:spcPts val="0"/>
              </a:spcBef>
              <a:spcAft>
                <a:spcPts val="0"/>
              </a:spcAft>
              <a:buNone/>
              <a:defRPr sz="1400"/>
            </a:lvl7pPr>
            <a:lvl8pPr marL="0" lvl="7" indent="0" algn="r">
              <a:lnSpc>
                <a:spcPct val="100000"/>
              </a:lnSpc>
              <a:spcBef>
                <a:spcPts val="0"/>
              </a:spcBef>
              <a:spcAft>
                <a:spcPts val="0"/>
              </a:spcAft>
              <a:buNone/>
              <a:defRPr sz="1400"/>
            </a:lvl8pPr>
            <a:lvl9pPr marL="0" lvl="8" indent="0" algn="r">
              <a:lnSpc>
                <a:spcPct val="100000"/>
              </a:lnSpc>
              <a:spcBef>
                <a:spcPts val="0"/>
              </a:spcBef>
              <a:spcAft>
                <a:spcPts val="0"/>
              </a:spcAft>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_AND_TWO_COLUMNS">
    <p:spTree>
      <p:nvGrpSpPr>
        <p:cNvPr id="1" name="Shape 30"/>
        <p:cNvGrpSpPr/>
        <p:nvPr/>
      </p:nvGrpSpPr>
      <p:grpSpPr>
        <a:xfrm>
          <a:off x="0" y="0"/>
          <a:ext cx="0" cy="0"/>
          <a:chOff x="0" y="0"/>
          <a:chExt cx="0" cy="0"/>
        </a:xfrm>
      </p:grpSpPr>
      <p:sp>
        <p:nvSpPr>
          <p:cNvPr id="31" name="Google Shape;31;p28"/>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7010400" y="6248400"/>
            <a:ext cx="1905000" cy="457200"/>
          </a:xfrm>
          <a:prstGeom prst="rect">
            <a:avLst/>
          </a:prstGeom>
          <a:noFill/>
          <a:ln>
            <a:noFill/>
          </a:ln>
        </p:spPr>
        <p:txBody>
          <a:bodyPr spcFirstLastPara="1" wrap="square" lIns="92075" tIns="46025" rIns="92075" bIns="46025" anchor="ctr" anchorCtr="0">
            <a:noAutofit/>
          </a:bodyPr>
          <a:lstStyle>
            <a:lvl1pPr marL="0" lvl="0" indent="0" algn="r">
              <a:lnSpc>
                <a:spcPct val="100000"/>
              </a:lnSpc>
              <a:spcBef>
                <a:spcPts val="0"/>
              </a:spcBef>
              <a:spcAft>
                <a:spcPts val="0"/>
              </a:spcAft>
              <a:buNone/>
              <a:defRPr sz="1400"/>
            </a:lvl1pPr>
            <a:lvl2pPr marL="0" lvl="1" indent="0" algn="r">
              <a:lnSpc>
                <a:spcPct val="100000"/>
              </a:lnSpc>
              <a:spcBef>
                <a:spcPts val="0"/>
              </a:spcBef>
              <a:spcAft>
                <a:spcPts val="0"/>
              </a:spcAft>
              <a:buNone/>
              <a:defRPr sz="1400"/>
            </a:lvl2pPr>
            <a:lvl3pPr marL="0" lvl="2" indent="0" algn="r">
              <a:lnSpc>
                <a:spcPct val="100000"/>
              </a:lnSpc>
              <a:spcBef>
                <a:spcPts val="0"/>
              </a:spcBef>
              <a:spcAft>
                <a:spcPts val="0"/>
              </a:spcAft>
              <a:buNone/>
              <a:defRPr sz="1400"/>
            </a:lvl3pPr>
            <a:lvl4pPr marL="0" lvl="3" indent="0" algn="r">
              <a:lnSpc>
                <a:spcPct val="100000"/>
              </a:lnSpc>
              <a:spcBef>
                <a:spcPts val="0"/>
              </a:spcBef>
              <a:spcAft>
                <a:spcPts val="0"/>
              </a:spcAft>
              <a:buNone/>
              <a:defRPr sz="1400"/>
            </a:lvl4pPr>
            <a:lvl5pPr marL="0" lvl="4" indent="0" algn="r">
              <a:lnSpc>
                <a:spcPct val="100000"/>
              </a:lnSpc>
              <a:spcBef>
                <a:spcPts val="0"/>
              </a:spcBef>
              <a:spcAft>
                <a:spcPts val="0"/>
              </a:spcAft>
              <a:buNone/>
              <a:defRPr sz="1400"/>
            </a:lvl5pPr>
            <a:lvl6pPr marL="0" lvl="5" indent="0" algn="r">
              <a:lnSpc>
                <a:spcPct val="100000"/>
              </a:lnSpc>
              <a:spcBef>
                <a:spcPts val="0"/>
              </a:spcBef>
              <a:spcAft>
                <a:spcPts val="0"/>
              </a:spcAft>
              <a:buNone/>
              <a:defRPr sz="1400"/>
            </a:lvl6pPr>
            <a:lvl7pPr marL="0" lvl="6" indent="0" algn="r">
              <a:lnSpc>
                <a:spcPct val="100000"/>
              </a:lnSpc>
              <a:spcBef>
                <a:spcPts val="0"/>
              </a:spcBef>
              <a:spcAft>
                <a:spcPts val="0"/>
              </a:spcAft>
              <a:buNone/>
              <a:defRPr sz="1400"/>
            </a:lvl7pPr>
            <a:lvl8pPr marL="0" lvl="7" indent="0" algn="r">
              <a:lnSpc>
                <a:spcPct val="100000"/>
              </a:lnSpc>
              <a:spcBef>
                <a:spcPts val="0"/>
              </a:spcBef>
              <a:spcAft>
                <a:spcPts val="0"/>
              </a:spcAft>
              <a:buNone/>
              <a:defRPr sz="1400"/>
            </a:lvl8pPr>
            <a:lvl9pPr marL="0" lvl="8" indent="0" algn="r">
              <a:lnSpc>
                <a:spcPct val="100000"/>
              </a:lnSpc>
              <a:spcBef>
                <a:spcPts val="0"/>
              </a:spcBef>
              <a:spcAft>
                <a:spcPts val="0"/>
              </a:spcAft>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24"/>
          <p:cNvCxnSpPr/>
          <p:nvPr/>
        </p:nvCxnSpPr>
        <p:spPr>
          <a:xfrm rot="-5400000" flipH="1">
            <a:off x="-1558950" y="2401912"/>
            <a:ext cx="6015000" cy="2897100"/>
          </a:xfrm>
          <a:prstGeom prst="curvedConnector2">
            <a:avLst/>
          </a:prstGeom>
          <a:gradFill>
            <a:gsLst>
              <a:gs pos="0">
                <a:schemeClr val="lt1"/>
              </a:gs>
              <a:gs pos="100000">
                <a:schemeClr val="accent2"/>
              </a:gs>
            </a:gsLst>
            <a:lin ang="5400000" scaled="0"/>
          </a:gradFill>
          <a:ln>
            <a:noFill/>
          </a:ln>
        </p:spPr>
      </p:cxnSp>
      <p:sp>
        <p:nvSpPr>
          <p:cNvPr id="7" name="Google Shape;7;p24"/>
          <p:cNvSpPr txBox="1">
            <a:spLocks noGrp="1"/>
          </p:cNvSpPr>
          <p:nvPr>
            <p:ph type="title"/>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lvl1pPr marR="0" lvl="0"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1pPr>
            <a:lvl2pPr marR="0" lvl="1"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2pPr>
            <a:lvl3pPr marR="0" lvl="2"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3pPr>
            <a:lvl4pPr marR="0" lvl="3"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4pPr>
            <a:lvl5pPr marR="0" lvl="4"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5pPr>
            <a:lvl6pPr marR="0" lvl="5"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6pPr>
            <a:lvl7pPr marR="0" lvl="6"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7pPr>
            <a:lvl8pPr marR="0" lvl="7"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8pPr>
            <a:lvl9pPr marR="0" lvl="8" algn="l" rtl="0">
              <a:lnSpc>
                <a:spcPct val="70000"/>
              </a:lnSpc>
              <a:spcBef>
                <a:spcPts val="0"/>
              </a:spcBef>
              <a:spcAft>
                <a:spcPts val="0"/>
              </a:spcAft>
              <a:buSzPts val="1400"/>
              <a:buNone/>
              <a:defRPr sz="4800" b="1" i="0" u="none" strike="noStrike" cap="none">
                <a:solidFill>
                  <a:schemeClr val="dk2"/>
                </a:solidFill>
                <a:latin typeface="Arial Narrow"/>
                <a:ea typeface="Arial Narrow"/>
                <a:cs typeface="Arial Narrow"/>
                <a:sym typeface="Arial Narrow"/>
              </a:defRPr>
            </a:lvl9pPr>
          </a:lstStyle>
          <a:p>
            <a:endParaRPr/>
          </a:p>
        </p:txBody>
      </p:sp>
      <p:sp>
        <p:nvSpPr>
          <p:cNvPr id="8" name="Google Shape;8;p24"/>
          <p:cNvSpPr txBox="1">
            <a:spLocks noGrp="1"/>
          </p:cNvSpPr>
          <p:nvPr>
            <p:ph type="body" idx="1"/>
          </p:nvPr>
        </p:nvSpPr>
        <p:spPr>
          <a:xfrm>
            <a:off x="2819400" y="1981200"/>
            <a:ext cx="6096000" cy="4114800"/>
          </a:xfrm>
          <a:prstGeom prst="rect">
            <a:avLst/>
          </a:prstGeom>
          <a:noFill/>
          <a:ln>
            <a:noFill/>
          </a:ln>
        </p:spPr>
        <p:txBody>
          <a:bodyPr spcFirstLastPara="1" wrap="square" lIns="92075" tIns="46025" rIns="92075" bIns="46025" anchor="t" anchorCtr="0">
            <a:noAutofit/>
          </a:bodyPr>
          <a:lstStyle>
            <a:lvl1pPr marL="457200" marR="0" lvl="0" indent="-335280" algn="l" rtl="0">
              <a:lnSpc>
                <a:spcPct val="100000"/>
              </a:lnSpc>
              <a:spcBef>
                <a:spcPts val="560"/>
              </a:spcBef>
              <a:spcAft>
                <a:spcPts val="0"/>
              </a:spcAft>
              <a:buClr>
                <a:schemeClr val="hlink"/>
              </a:buClr>
              <a:buSzPts val="1680"/>
              <a:buFont typeface="Noto Sans Symbols"/>
              <a:buChar char="■"/>
              <a:defRPr sz="2800" b="0" i="0" u="none" strike="noStrike" cap="none">
                <a:solidFill>
                  <a:schemeClr val="dk1"/>
                </a:solidFill>
                <a:latin typeface="Arial"/>
                <a:ea typeface="Arial"/>
                <a:cs typeface="Arial"/>
                <a:sym typeface="Arial"/>
              </a:defRPr>
            </a:lvl1pPr>
            <a:lvl2pPr marL="914400" marR="0" lvl="1" indent="-335915" algn="l" rtl="0">
              <a:lnSpc>
                <a:spcPct val="100000"/>
              </a:lnSpc>
              <a:spcBef>
                <a:spcPts val="520"/>
              </a:spcBef>
              <a:spcAft>
                <a:spcPts val="0"/>
              </a:spcAft>
              <a:buClr>
                <a:schemeClr val="dk2"/>
              </a:buClr>
              <a:buSzPts val="1690"/>
              <a:buFont typeface="Noto Sans Symbols"/>
              <a:buChar char="◆"/>
              <a:defRPr sz="2600" b="0" i="0" u="none" strike="noStrike" cap="none">
                <a:solidFill>
                  <a:schemeClr val="dk1"/>
                </a:solidFill>
                <a:latin typeface="Arial"/>
                <a:ea typeface="Arial"/>
                <a:cs typeface="Arial"/>
                <a:sym typeface="Arial"/>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 name="Google Shape;9;p24"/>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4"/>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24"/>
          <p:cNvSpPr txBox="1">
            <a:spLocks noGrp="1"/>
          </p:cNvSpPr>
          <p:nvPr>
            <p:ph type="sldNum" idx="12"/>
          </p:nvPr>
        </p:nvSpPr>
        <p:spPr>
          <a:xfrm>
            <a:off x="70104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nizTzpOiLRw&amp;feature=relate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mFSUzhdJms&amp;p=793750680ADDDD4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MmUJcBBT38I?feature=oembed" TargetMode="External"/><Relationship Id="rId5" Type="http://schemas.openxmlformats.org/officeDocument/2006/relationships/image" Target="../media/image11.jpe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mNGPA6Idopg&amp;p=87A18392AAD934C8"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2.jpg"/><Relationship Id="rId4" Type="http://schemas.openxmlformats.org/officeDocument/2006/relationships/image" Target="../media/image3.jpg"/><Relationship Id="rId9"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JW4LLwkgmq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youtube.com/watch?v=YSqi2LCJ7iU" TargetMode="External"/><Relationship Id="rId3" Type="http://schemas.openxmlformats.org/officeDocument/2006/relationships/hyperlink" Target="http://www.veoh.com/collection/101792/watch/v2634186NbyKNYHb" TargetMode="External"/><Relationship Id="rId7"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creflo_and_taffy_dolla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kceHkcG-4u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2kXt4KjWc0E&amp;feature=relate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http://www.youtube.com/watch?v=HYpGWpxHKLA&amp;feature=relat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KwL1DThtxYg&amp;feature=related"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hyperlink" Target="http://www.youtube.com/watch?v=yBMVQOwi8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1"/>
          <p:cNvSpPr txBox="1">
            <a:spLocks noGrp="1"/>
          </p:cNvSpPr>
          <p:nvPr>
            <p:ph type="ctrTitle"/>
          </p:nvPr>
        </p:nvSpPr>
        <p:spPr>
          <a:xfrm>
            <a:off x="2743200" y="427037"/>
            <a:ext cx="6399212" cy="944562"/>
          </a:xfrm>
          <a:prstGeom prst="rect">
            <a:avLst/>
          </a:prstGeom>
          <a:noFill/>
          <a:ln>
            <a:noFill/>
          </a:ln>
        </p:spPr>
        <p:txBody>
          <a:bodyPr spcFirstLastPara="1" wrap="square" lIns="92075" tIns="46025" rIns="92075" bIns="46025" anchor="b" anchorCtr="0">
            <a:noAutofit/>
          </a:bodyPr>
          <a:lstStyle/>
          <a:p>
            <a:pPr marL="0" lvl="0" indent="0" algn="l" rtl="0">
              <a:lnSpc>
                <a:spcPct val="80000"/>
              </a:lnSpc>
              <a:spcBef>
                <a:spcPts val="0"/>
              </a:spcBef>
              <a:spcAft>
                <a:spcPts val="0"/>
              </a:spcAft>
              <a:buClr>
                <a:srgbClr val="FF0000"/>
              </a:buClr>
              <a:buSzPts val="4000"/>
              <a:buFont typeface="Arial Narrow"/>
              <a:buNone/>
            </a:pPr>
            <a:r>
              <a:rPr lang="en-US" sz="4000" b="1" i="0" u="none">
                <a:solidFill>
                  <a:srgbClr val="FF0000"/>
                </a:solidFill>
                <a:latin typeface="Arial Narrow"/>
                <a:ea typeface="Arial Narrow"/>
                <a:cs typeface="Arial Narrow"/>
                <a:sym typeface="Arial Narrow"/>
              </a:rPr>
              <a:t>False Teachers &amp; Teachings</a:t>
            </a:r>
            <a:endParaRPr/>
          </a:p>
        </p:txBody>
      </p:sp>
      <p:sp>
        <p:nvSpPr>
          <p:cNvPr id="39" name="Google Shape;39;p1"/>
          <p:cNvSpPr txBox="1">
            <a:spLocks noGrp="1"/>
          </p:cNvSpPr>
          <p:nvPr>
            <p:ph type="subTitle" idx="1"/>
          </p:nvPr>
        </p:nvSpPr>
        <p:spPr>
          <a:xfrm>
            <a:off x="4191000" y="1828800"/>
            <a:ext cx="4572000" cy="36576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SzPts val="1440"/>
              <a:buNone/>
            </a:pPr>
            <a:r>
              <a:rPr lang="en-US" sz="2400" b="0" i="0" u="none">
                <a:solidFill>
                  <a:srgbClr val="FFFF00"/>
                </a:solidFill>
                <a:latin typeface="Arial"/>
                <a:ea typeface="Arial"/>
                <a:cs typeface="Arial"/>
                <a:sym typeface="Arial"/>
              </a:rPr>
              <a:t>MATTHEW 7:15</a:t>
            </a:r>
            <a:endParaRPr/>
          </a:p>
          <a:p>
            <a:pPr marL="0" lvl="0" indent="0" algn="l" rtl="0">
              <a:lnSpc>
                <a:spcPct val="100000"/>
              </a:lnSpc>
              <a:spcBef>
                <a:spcPts val="480"/>
              </a:spcBef>
              <a:spcAft>
                <a:spcPts val="0"/>
              </a:spcAft>
              <a:buSzPts val="1440"/>
              <a:buNone/>
            </a:pPr>
            <a:r>
              <a:rPr lang="en-US" sz="2400" b="1" i="0" u="none">
                <a:solidFill>
                  <a:srgbClr val="FFFF00"/>
                </a:solidFill>
                <a:latin typeface="Arial"/>
                <a:ea typeface="Arial"/>
                <a:cs typeface="Arial"/>
                <a:sym typeface="Arial"/>
              </a:rPr>
              <a:t>15</a:t>
            </a:r>
            <a:r>
              <a:rPr lang="en-US" sz="2400" b="0" i="0" u="none">
                <a:solidFill>
                  <a:srgbClr val="FFFF00"/>
                </a:solidFill>
                <a:latin typeface="Arial"/>
                <a:ea typeface="Arial"/>
                <a:cs typeface="Arial"/>
                <a:sym typeface="Arial"/>
              </a:rPr>
              <a:t> Beware of false prophets, which come to you in sheep's clothing, but inwardly they are ravening wolves.</a:t>
            </a:r>
            <a:endParaRPr/>
          </a:p>
        </p:txBody>
      </p:sp>
      <p:pic>
        <p:nvPicPr>
          <p:cNvPr id="40" name="Google Shape;40;p1"/>
          <p:cNvPicPr preferRelativeResize="0"/>
          <p:nvPr/>
        </p:nvPicPr>
        <p:blipFill rotWithShape="1">
          <a:blip r:embed="rId3">
            <a:alphaModFix/>
          </a:blip>
          <a:srcRect/>
          <a:stretch/>
        </p:blipFill>
        <p:spPr>
          <a:xfrm>
            <a:off x="228600" y="2057400"/>
            <a:ext cx="3962400" cy="354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0"/>
          <p:cNvSpPr txBox="1">
            <a:spLocks noGrp="1"/>
          </p:cNvSpPr>
          <p:nvPr>
            <p:ph type="title" idx="4294967295"/>
          </p:nvPr>
        </p:nvSpPr>
        <p:spPr>
          <a:xfrm>
            <a:off x="2819400" y="609600"/>
            <a:ext cx="6096000" cy="5334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3600"/>
              <a:buFont typeface="Arial Narrow"/>
              <a:buNone/>
            </a:pPr>
            <a:r>
              <a:rPr lang="en-US" sz="3600" b="1" i="0" u="none" strike="noStrike" cap="none">
                <a:solidFill>
                  <a:srgbClr val="FF0000"/>
                </a:solidFill>
                <a:latin typeface="Arial Narrow"/>
                <a:ea typeface="Arial Narrow"/>
                <a:cs typeface="Arial Narrow"/>
                <a:sym typeface="Arial Narrow"/>
              </a:rPr>
              <a:t>Joyce Meyer</a:t>
            </a:r>
            <a:endParaRPr/>
          </a:p>
        </p:txBody>
      </p:sp>
      <p:sp>
        <p:nvSpPr>
          <p:cNvPr id="103" name="Google Shape;103;p10"/>
          <p:cNvSpPr txBox="1">
            <a:spLocks noGrp="1"/>
          </p:cNvSpPr>
          <p:nvPr>
            <p:ph type="body" idx="4294967295"/>
          </p:nvPr>
        </p:nvSpPr>
        <p:spPr>
          <a:xfrm>
            <a:off x="2590800" y="1143000"/>
            <a:ext cx="64008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Word-Faith Preacher</a:t>
            </a:r>
            <a:endParaRPr/>
          </a:p>
          <a:p>
            <a:pPr marL="342900" marR="0" lvl="0" indent="-342900" algn="l" rtl="0">
              <a:lnSpc>
                <a:spcPct val="9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342900" algn="l" rtl="0">
              <a:lnSpc>
                <a:spcPct val="90000"/>
              </a:lnSpc>
              <a:spcBef>
                <a:spcPts val="44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Claims Not To Be A Sinner.. </a:t>
            </a:r>
            <a:r>
              <a:rPr lang="en-US" sz="2200" b="0" i="0" u="none">
                <a:solidFill>
                  <a:schemeClr val="dk1"/>
                </a:solidFill>
                <a:latin typeface="Arial"/>
                <a:ea typeface="Arial"/>
                <a:cs typeface="Arial"/>
                <a:sym typeface="Arial"/>
              </a:rPr>
              <a:t>I Am Righteous</a:t>
            </a:r>
            <a:r>
              <a:rPr lang="en-US" sz="2000" b="0" i="0" u="none">
                <a:solidFill>
                  <a:schemeClr val="dk1"/>
                </a:solidFill>
                <a:latin typeface="Arial"/>
                <a:ea typeface="Arial"/>
                <a:cs typeface="Arial"/>
                <a:sym typeface="Arial"/>
              </a:rPr>
              <a:t> </a:t>
            </a:r>
            <a:endParaRPr/>
          </a:p>
          <a:p>
            <a:pPr marL="342900" marR="0" lvl="0" indent="-342900" algn="l" rtl="0">
              <a:lnSpc>
                <a:spcPct val="90000"/>
              </a:lnSpc>
              <a:spcBef>
                <a:spcPts val="400"/>
              </a:spcBef>
              <a:spcAft>
                <a:spcPts val="0"/>
              </a:spcAft>
              <a:buClr>
                <a:schemeClr val="hlink"/>
              </a:buClr>
              <a:buSzPts val="1200"/>
              <a:buFont typeface="Noto Sans Symbols"/>
              <a:buNone/>
            </a:pPr>
            <a:r>
              <a:rPr lang="en-US" sz="2000" b="0" i="0" u="none">
                <a:solidFill>
                  <a:srgbClr val="FFFF00"/>
                </a:solidFill>
                <a:latin typeface="Arial"/>
                <a:ea typeface="Arial"/>
                <a:cs typeface="Arial"/>
                <a:sym typeface="Arial"/>
              </a:rPr>
              <a:t>     </a:t>
            </a:r>
            <a:endParaRPr sz="2200" b="0" i="0" u="none">
              <a:solidFill>
                <a:schemeClr val="dk1"/>
              </a:solidFill>
              <a:latin typeface="Arial"/>
              <a:ea typeface="Arial"/>
              <a:cs typeface="Arial"/>
              <a:sym typeface="Arial"/>
            </a:endParaRPr>
          </a:p>
          <a:p>
            <a:pPr marL="342900" marR="0" lvl="0" indent="-342900" algn="l" rtl="0">
              <a:lnSpc>
                <a:spcPct val="90000"/>
              </a:lnSpc>
              <a:spcBef>
                <a:spcPts val="44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Claims Private Revelation.. </a:t>
            </a:r>
            <a:r>
              <a:rPr lang="en-US" sz="22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Trust Me To Explain It</a:t>
            </a:r>
            <a:endParaRPr/>
          </a:p>
          <a:p>
            <a:pPr marL="342900" marR="0" lvl="0" indent="-342900" algn="l" rtl="0">
              <a:lnSpc>
                <a:spcPct val="90000"/>
              </a:lnSpc>
              <a:spcBef>
                <a:spcPts val="400"/>
              </a:spcBef>
              <a:spcAft>
                <a:spcPts val="0"/>
              </a:spcAft>
              <a:buClr>
                <a:schemeClr val="hlink"/>
              </a:buClr>
              <a:buSzPts val="1200"/>
              <a:buFont typeface="Noto Sans Symbols"/>
              <a:buNone/>
            </a:pPr>
            <a:r>
              <a:rPr lang="en-US" sz="2000" b="0" i="0" u="none">
                <a:solidFill>
                  <a:schemeClr val="dk1"/>
                </a:solidFill>
                <a:latin typeface="Arial"/>
                <a:ea typeface="Arial"/>
                <a:cs typeface="Arial"/>
                <a:sym typeface="Arial"/>
              </a:rPr>
              <a:t>      </a:t>
            </a:r>
            <a:endParaRPr sz="2000" b="0" i="0" u="none">
              <a:solidFill>
                <a:srgbClr val="FFFF00"/>
              </a:solidFill>
              <a:latin typeface="Arial"/>
              <a:ea typeface="Arial"/>
              <a:cs typeface="Arial"/>
              <a:sym typeface="Arial"/>
            </a:endParaRPr>
          </a:p>
          <a:p>
            <a:pPr marL="342900" marR="0" lvl="0" indent="-342900" algn="l" rtl="0">
              <a:lnSpc>
                <a:spcPct val="90000"/>
              </a:lnSpc>
              <a:spcBef>
                <a:spcPts val="44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Teaches Jesus ceased to be God on the cross</a:t>
            </a:r>
            <a:r>
              <a:rPr lang="en-US" sz="2200" b="0" i="0" u="none">
                <a:solidFill>
                  <a:schemeClr val="dk1"/>
                </a:solidFill>
                <a:latin typeface="Arial"/>
                <a:ea typeface="Arial"/>
                <a:cs typeface="Arial"/>
                <a:sym typeface="Arial"/>
              </a:rPr>
              <a:t>.</a:t>
            </a:r>
            <a:endParaRPr/>
          </a:p>
          <a:p>
            <a:pPr marL="342900" marR="0" lvl="0" indent="-274320" algn="l" rtl="0">
              <a:lnSpc>
                <a:spcPct val="90000"/>
              </a:lnSpc>
              <a:spcBef>
                <a:spcPts val="36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a:p>
            <a:pPr marL="342900" marR="0" lvl="0" indent="-342900" algn="l" rtl="0">
              <a:lnSpc>
                <a:spcPct val="90000"/>
              </a:lnSpc>
              <a:spcBef>
                <a:spcPts val="360"/>
              </a:spcBef>
              <a:spcAft>
                <a:spcPts val="0"/>
              </a:spcAft>
              <a:buClr>
                <a:schemeClr val="hlink"/>
              </a:buClr>
              <a:buSzPts val="1080"/>
              <a:buFont typeface="Noto Sans Symbols"/>
              <a:buChar char="■"/>
            </a:pPr>
            <a:r>
              <a:rPr lang="en-US" sz="1800" b="0" i="0" u="none">
                <a:solidFill>
                  <a:schemeClr val="dk1"/>
                </a:solidFill>
                <a:latin typeface="Arial"/>
                <a:ea typeface="Arial"/>
                <a:cs typeface="Arial"/>
                <a:sym typeface="Arial"/>
              </a:rPr>
              <a:t>Teaches ‘</a:t>
            </a:r>
            <a:r>
              <a:rPr lang="en-US" sz="1800" b="1" i="0" u="sng">
                <a:solidFill>
                  <a:schemeClr val="dk1"/>
                </a:solidFill>
                <a:latin typeface="Arial"/>
                <a:ea typeface="Arial"/>
                <a:cs typeface="Arial"/>
                <a:sym typeface="Arial"/>
              </a:rPr>
              <a:t>born again Jesus</a:t>
            </a:r>
            <a:r>
              <a:rPr lang="en-US" sz="1800" b="0" i="0" u="none">
                <a:solidFill>
                  <a:schemeClr val="dk1"/>
                </a:solidFill>
                <a:latin typeface="Arial"/>
                <a:ea typeface="Arial"/>
                <a:cs typeface="Arial"/>
                <a:sym typeface="Arial"/>
              </a:rPr>
              <a:t>’ doctrine: teaches Jesus died two deaths, one physically on the cross the other spiritually in hell where he was tortured the days and nights by Satan and his demons, was born again in hell reclaiming his deity and finally raising bodily from the dead.</a:t>
            </a:r>
            <a:endParaRPr/>
          </a:p>
          <a:p>
            <a:pPr marL="342900" marR="0" lvl="0" indent="-342900" algn="l" rtl="0">
              <a:lnSpc>
                <a:spcPct val="90000"/>
              </a:lnSpc>
              <a:spcBef>
                <a:spcPts val="36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a:p>
            <a:pPr marL="342900" marR="0" lvl="0" indent="-342900" algn="l" rtl="0">
              <a:lnSpc>
                <a:spcPct val="90000"/>
              </a:lnSpc>
              <a:spcBef>
                <a:spcPts val="440"/>
              </a:spcBef>
              <a:spcAft>
                <a:spcPts val="0"/>
              </a:spcAft>
              <a:buClr>
                <a:schemeClr val="hlink"/>
              </a:buClr>
              <a:buSzPts val="1320"/>
              <a:buFont typeface="Noto Sans Symbols"/>
              <a:buNone/>
            </a:pPr>
            <a:endParaRPr sz="2200" b="0"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hlink"/>
              </a:buClr>
              <a:buSzPts val="1440"/>
              <a:buFont typeface="Noto Sans Symbols"/>
              <a:buNone/>
            </a:pPr>
            <a:r>
              <a:rPr lang="en-US" sz="2400" b="0" i="0" u="none">
                <a:solidFill>
                  <a:srgbClr val="FFFF00"/>
                </a:solidFill>
                <a:latin typeface="Arial"/>
                <a:ea typeface="Arial"/>
                <a:cs typeface="Arial"/>
                <a:sym typeface="Arial"/>
              </a:rPr>
              <a:t>.</a:t>
            </a:r>
            <a:endParaRPr/>
          </a:p>
        </p:txBody>
      </p:sp>
      <p:pic>
        <p:nvPicPr>
          <p:cNvPr id="104" name="Google Shape;104;p10" descr="Joyce Meyer"/>
          <p:cNvPicPr preferRelativeResize="0">
            <a:picLocks noGrp="1"/>
          </p:cNvPicPr>
          <p:nvPr>
            <p:ph type="body" idx="4294967295"/>
          </p:nvPr>
        </p:nvPicPr>
        <p:blipFill rotWithShape="1">
          <a:blip r:embed="rId4">
            <a:alphaModFix/>
          </a:blip>
          <a:srcRect/>
          <a:stretch/>
        </p:blipFill>
        <p:spPr>
          <a:xfrm>
            <a:off x="152400" y="2133600"/>
            <a:ext cx="2209800" cy="274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2819400" y="609600"/>
            <a:ext cx="6096000" cy="7620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FFFF00"/>
              </a:buClr>
              <a:buSzPts val="4800"/>
              <a:buFont typeface="Arial Narrow"/>
              <a:buNone/>
            </a:pPr>
            <a:r>
              <a:rPr lang="en-US" sz="4800" b="1" i="0" u="none">
                <a:solidFill>
                  <a:srgbClr val="FFFF00"/>
                </a:solidFill>
                <a:latin typeface="Arial Narrow"/>
                <a:ea typeface="Arial Narrow"/>
                <a:cs typeface="Arial Narrow"/>
                <a:sym typeface="Arial Narrow"/>
              </a:rPr>
              <a:t>God Said….</a:t>
            </a:r>
            <a:endParaRPr/>
          </a:p>
        </p:txBody>
      </p:sp>
      <p:sp>
        <p:nvSpPr>
          <p:cNvPr id="110" name="Google Shape;110;p11"/>
          <p:cNvSpPr txBox="1">
            <a:spLocks noGrp="1"/>
          </p:cNvSpPr>
          <p:nvPr>
            <p:ph type="body" idx="1"/>
          </p:nvPr>
        </p:nvSpPr>
        <p:spPr>
          <a:xfrm>
            <a:off x="1524000" y="1295400"/>
            <a:ext cx="7467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40"/>
              <a:buFont typeface="Noto Sans Symbols"/>
              <a:buChar char="■"/>
            </a:pPr>
            <a:r>
              <a:rPr lang="en-US" sz="2400" b="1" i="0" u="none">
                <a:solidFill>
                  <a:srgbClr val="FFFF00"/>
                </a:solidFill>
                <a:latin typeface="Arial"/>
                <a:ea typeface="Arial"/>
                <a:cs typeface="Arial"/>
                <a:sym typeface="Arial"/>
              </a:rPr>
              <a:t>Romans 3:23</a:t>
            </a:r>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23</a:t>
            </a:r>
            <a:r>
              <a:rPr lang="en-US" sz="2400" b="0" i="0" u="none">
                <a:solidFill>
                  <a:srgbClr val="FFFF00"/>
                </a:solidFill>
                <a:latin typeface="Arial"/>
                <a:ea typeface="Arial"/>
                <a:cs typeface="Arial"/>
                <a:sym typeface="Arial"/>
              </a:rPr>
              <a:t> For all have sinned, and come short of the glory of God;</a:t>
            </a:r>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1" i="0" u="none">
                <a:solidFill>
                  <a:srgbClr val="FFFF00"/>
                </a:solidFill>
                <a:latin typeface="Arial"/>
                <a:ea typeface="Arial"/>
                <a:cs typeface="Arial"/>
                <a:sym typeface="Arial"/>
              </a:rPr>
              <a:t>Romans 3:10</a:t>
            </a:r>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10</a:t>
            </a:r>
            <a:r>
              <a:rPr lang="en-US" sz="2400" b="0" i="0" u="none">
                <a:solidFill>
                  <a:srgbClr val="FFFF00"/>
                </a:solidFill>
                <a:latin typeface="Arial"/>
                <a:ea typeface="Arial"/>
                <a:cs typeface="Arial"/>
                <a:sym typeface="Arial"/>
              </a:rPr>
              <a:t> As it is written, There is none righteous, no, not one:</a:t>
            </a:r>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0" i="0" u="none">
                <a:solidFill>
                  <a:srgbClr val="FFFF00"/>
                </a:solidFill>
                <a:latin typeface="Arial"/>
                <a:ea typeface="Arial"/>
                <a:cs typeface="Arial"/>
                <a:sym typeface="Arial"/>
              </a:rPr>
              <a:t>I John 1:8</a:t>
            </a:r>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8</a:t>
            </a:r>
            <a:r>
              <a:rPr lang="en-US" sz="2400" b="0" i="0" u="none">
                <a:solidFill>
                  <a:srgbClr val="FFFF00"/>
                </a:solidFill>
                <a:latin typeface="Arial"/>
                <a:ea typeface="Arial"/>
                <a:cs typeface="Arial"/>
                <a:sym typeface="Arial"/>
              </a:rPr>
              <a:t> If we say that we have no sin, we deceive ourselves, and the truth is not in us </a:t>
            </a:r>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1" i="0" u="none">
                <a:solidFill>
                  <a:srgbClr val="FFFF00"/>
                </a:solidFill>
                <a:latin typeface="Arial"/>
                <a:ea typeface="Arial"/>
                <a:cs typeface="Arial"/>
                <a:sym typeface="Arial"/>
              </a:rPr>
              <a:t>II Peter 1:20</a:t>
            </a:r>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20</a:t>
            </a:r>
            <a:r>
              <a:rPr lang="en-US" sz="2400" b="0" i="0" u="none">
                <a:solidFill>
                  <a:srgbClr val="FFFF00"/>
                </a:solidFill>
                <a:latin typeface="Arial"/>
                <a:ea typeface="Arial"/>
                <a:cs typeface="Arial"/>
                <a:sym typeface="Arial"/>
              </a:rPr>
              <a:t> Knowing this first, that no prophecy of the scripture is of any private interpretation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2"/>
          <p:cNvSpPr txBox="1">
            <a:spLocks noGrp="1"/>
          </p:cNvSpPr>
          <p:nvPr>
            <p:ph type="title" idx="4294967295"/>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3600"/>
              <a:buFont typeface="Arial Narrow"/>
              <a:buNone/>
            </a:pPr>
            <a:r>
              <a:rPr lang="en-US" sz="3600" b="1" i="0" u="none" strike="noStrike" cap="none">
                <a:solidFill>
                  <a:srgbClr val="FF0000"/>
                </a:solidFill>
                <a:latin typeface="Arial Narrow"/>
                <a:ea typeface="Arial Narrow"/>
                <a:cs typeface="Arial Narrow"/>
                <a:sym typeface="Arial Narrow"/>
              </a:rPr>
              <a:t>Jesse Duplantis</a:t>
            </a:r>
            <a:endParaRPr/>
          </a:p>
        </p:txBody>
      </p:sp>
      <p:sp>
        <p:nvSpPr>
          <p:cNvPr id="116" name="Google Shape;116;p12"/>
          <p:cNvSpPr txBox="1">
            <a:spLocks noGrp="1"/>
          </p:cNvSpPr>
          <p:nvPr>
            <p:ph type="body" idx="4294967295"/>
          </p:nvPr>
        </p:nvSpPr>
        <p:spPr>
          <a:xfrm>
            <a:off x="2819400" y="1981200"/>
            <a:ext cx="56388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080"/>
              <a:buFont typeface="Noto Sans Symbols"/>
              <a:buChar char="■"/>
            </a:pPr>
            <a:r>
              <a:rPr lang="en-US" sz="1800" b="0" i="0" u="none">
                <a:solidFill>
                  <a:schemeClr val="dk1"/>
                </a:solidFill>
                <a:latin typeface="Arial"/>
                <a:ea typeface="Arial"/>
                <a:cs typeface="Arial"/>
                <a:sym typeface="Arial"/>
              </a:rPr>
              <a:t>Word-Faith Preacher</a:t>
            </a:r>
            <a:endParaRPr/>
          </a:p>
          <a:p>
            <a:pPr marL="342900" marR="0" lvl="0" indent="-342900" algn="l" rtl="0">
              <a:lnSpc>
                <a:spcPct val="100000"/>
              </a:lnSpc>
              <a:spcBef>
                <a:spcPts val="360"/>
              </a:spcBef>
              <a:spcAft>
                <a:spcPts val="0"/>
              </a:spcAft>
              <a:buClr>
                <a:schemeClr val="hlink"/>
              </a:buClr>
              <a:buSzPts val="1080"/>
              <a:buFont typeface="Noto Sans Symbols"/>
              <a:buChar char="■"/>
            </a:pPr>
            <a:r>
              <a:rPr lang="en-US" sz="1800" b="0" i="0" u="none">
                <a:solidFill>
                  <a:schemeClr val="dk1"/>
                </a:solidFill>
                <a:latin typeface="Arial"/>
                <a:ea typeface="Arial"/>
                <a:cs typeface="Arial"/>
                <a:sym typeface="Arial"/>
              </a:rPr>
              <a:t>Jesse said </a:t>
            </a:r>
            <a:r>
              <a:rPr lang="en-US" sz="1800" b="1" i="0" u="none">
                <a:solidFill>
                  <a:schemeClr val="dk1"/>
                </a:solidFill>
                <a:latin typeface="Arial"/>
                <a:ea typeface="Arial"/>
                <a:cs typeface="Arial"/>
                <a:sym typeface="Arial"/>
              </a:rPr>
              <a:t>He Visited Heaven</a:t>
            </a:r>
            <a:r>
              <a:rPr lang="en-US" sz="1800" b="0" i="0" u="none">
                <a:solidFill>
                  <a:schemeClr val="dk1"/>
                </a:solidFill>
                <a:latin typeface="Arial"/>
                <a:ea typeface="Arial"/>
                <a:cs typeface="Arial"/>
                <a:sym typeface="Arial"/>
              </a:rPr>
              <a:t>. Jesse says that in Aug 1988 he was transported by a Chariot to Heaven and </a:t>
            </a:r>
            <a:r>
              <a:rPr lang="en-US" sz="1800" b="1" i="0" u="none">
                <a:solidFill>
                  <a:schemeClr val="dk1"/>
                </a:solidFill>
                <a:latin typeface="Arial"/>
                <a:ea typeface="Arial"/>
                <a:cs typeface="Arial"/>
                <a:sym typeface="Arial"/>
              </a:rPr>
              <a:t>he saw and talked one-on-one with: Jesus Christ, King David, Apostle Paul, Abraham,</a:t>
            </a:r>
            <a:r>
              <a:rPr lang="en-US" sz="1800" b="0" i="0" u="none">
                <a:solidFill>
                  <a:schemeClr val="dk1"/>
                </a:solidFill>
                <a:latin typeface="Arial"/>
                <a:ea typeface="Arial"/>
                <a:cs typeface="Arial"/>
                <a:sym typeface="Arial"/>
              </a:rPr>
              <a:t> </a:t>
            </a:r>
            <a:endParaRPr/>
          </a:p>
          <a:p>
            <a:pPr marL="342900" marR="0" lvl="0" indent="-274320" algn="l" rtl="0">
              <a:lnSpc>
                <a:spcPct val="100000"/>
              </a:lnSpc>
              <a:spcBef>
                <a:spcPts val="36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a:p>
            <a:pPr marL="342900" marR="0" lvl="0" indent="-342900" algn="l" rtl="0">
              <a:lnSpc>
                <a:spcPct val="100000"/>
              </a:lnSpc>
              <a:spcBef>
                <a:spcPts val="360"/>
              </a:spcBef>
              <a:spcAft>
                <a:spcPts val="0"/>
              </a:spcAft>
              <a:buClr>
                <a:schemeClr val="hlink"/>
              </a:buClr>
              <a:buSzPts val="1080"/>
              <a:buFont typeface="Noto Sans Symbols"/>
              <a:buChar char="■"/>
            </a:pPr>
            <a:r>
              <a:rPr lang="en-US" sz="1800" b="0" i="0" u="none">
                <a:solidFill>
                  <a:schemeClr val="dk1"/>
                </a:solidFill>
                <a:latin typeface="Arial"/>
                <a:ea typeface="Arial"/>
                <a:cs typeface="Arial"/>
                <a:sym typeface="Arial"/>
              </a:rPr>
              <a:t>You Decide When You Die</a:t>
            </a:r>
            <a:endParaRPr/>
          </a:p>
          <a:p>
            <a:pPr marL="342900" marR="0" lvl="0" indent="-342900" algn="l" rtl="0">
              <a:lnSpc>
                <a:spcPct val="100000"/>
              </a:lnSpc>
              <a:spcBef>
                <a:spcPts val="360"/>
              </a:spcBef>
              <a:spcAft>
                <a:spcPts val="0"/>
              </a:spcAft>
              <a:buClr>
                <a:schemeClr val="hlink"/>
              </a:buClr>
              <a:buSzPts val="1080"/>
              <a:buFont typeface="Noto Sans Symbols"/>
              <a:buChar char="■"/>
            </a:pPr>
            <a:r>
              <a:rPr lang="en-US" sz="18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Out Of Context</a:t>
            </a:r>
            <a:endParaRPr/>
          </a:p>
        </p:txBody>
      </p:sp>
      <p:pic>
        <p:nvPicPr>
          <p:cNvPr id="117" name="Google Shape;117;p12" descr="View Full Size Image"/>
          <p:cNvPicPr preferRelativeResize="0">
            <a:picLocks noGrp="1"/>
          </p:cNvPicPr>
          <p:nvPr>
            <p:ph type="body" idx="4294967295"/>
          </p:nvPr>
        </p:nvPicPr>
        <p:blipFill rotWithShape="1">
          <a:blip r:embed="rId4">
            <a:alphaModFix/>
          </a:blip>
          <a:srcRect/>
          <a:stretch/>
        </p:blipFill>
        <p:spPr>
          <a:xfrm>
            <a:off x="304800" y="1371600"/>
            <a:ext cx="2133600" cy="320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3"/>
          <p:cNvSpPr txBox="1">
            <a:spLocks noGrp="1"/>
          </p:cNvSpPr>
          <p:nvPr>
            <p:ph type="title" idx="4294967295"/>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3600"/>
              <a:buFont typeface="Arial Narrow"/>
              <a:buNone/>
            </a:pPr>
            <a:r>
              <a:rPr lang="en-US" sz="3600" b="1" i="0" u="none" strike="noStrike" cap="none">
                <a:solidFill>
                  <a:srgbClr val="FF0000"/>
                </a:solidFill>
                <a:latin typeface="Arial Narrow"/>
                <a:ea typeface="Arial Narrow"/>
                <a:cs typeface="Arial Narrow"/>
                <a:sym typeface="Arial Narrow"/>
              </a:rPr>
              <a:t>Todd Bentley-False Everything</a:t>
            </a:r>
            <a:endParaRPr/>
          </a:p>
        </p:txBody>
      </p:sp>
      <p:sp>
        <p:nvSpPr>
          <p:cNvPr id="123" name="Google Shape;123;p13"/>
          <p:cNvSpPr txBox="1">
            <a:spLocks noGrp="1"/>
          </p:cNvSpPr>
          <p:nvPr>
            <p:ph type="body" idx="4294967295"/>
          </p:nvPr>
        </p:nvSpPr>
        <p:spPr>
          <a:xfrm>
            <a:off x="2819400" y="1981200"/>
            <a:ext cx="6096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40"/>
              <a:buFont typeface="Noto Sans Symbols"/>
              <a:buChar char="■"/>
            </a:pPr>
            <a:r>
              <a:rPr lang="en-US" sz="2400" b="0" i="0" u="none">
                <a:solidFill>
                  <a:schemeClr val="dk1"/>
                </a:solidFill>
                <a:latin typeface="Arial"/>
                <a:ea typeface="Arial"/>
                <a:cs typeface="Arial"/>
                <a:sym typeface="Arial"/>
              </a:rPr>
              <a:t>Latter Rain\New Apostolic\Modern Day Prophet Movement</a:t>
            </a:r>
            <a:endParaRPr/>
          </a:p>
          <a:p>
            <a:pPr marL="342900" marR="0" lvl="0" indent="-342900" algn="l" rtl="0">
              <a:lnSpc>
                <a:spcPct val="100000"/>
              </a:lnSpc>
              <a:spcBef>
                <a:spcPts val="480"/>
              </a:spcBef>
              <a:spcAft>
                <a:spcPts val="0"/>
              </a:spcAft>
              <a:buClr>
                <a:schemeClr val="hlink"/>
              </a:buClr>
              <a:buSzPts val="1440"/>
              <a:buFont typeface="Noto Sans Symbols"/>
              <a:buNone/>
            </a:pPr>
            <a:endParaRPr sz="24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0" i="0" u="none">
                <a:solidFill>
                  <a:schemeClr val="dk1"/>
                </a:solidFill>
                <a:latin typeface="Arial"/>
                <a:ea typeface="Arial"/>
                <a:cs typeface="Arial"/>
                <a:sym typeface="Arial"/>
              </a:rPr>
              <a:t>When You Thought It Couldn't Get Any Worse</a:t>
            </a:r>
            <a:endParaRPr/>
          </a:p>
        </p:txBody>
      </p:sp>
      <p:pic>
        <p:nvPicPr>
          <p:cNvPr id="124" name="Google Shape;124;p13"/>
          <p:cNvPicPr preferRelativeResize="0">
            <a:picLocks noGrp="1"/>
          </p:cNvPicPr>
          <p:nvPr>
            <p:ph type="body" idx="4294967295"/>
          </p:nvPr>
        </p:nvPicPr>
        <p:blipFill rotWithShape="1">
          <a:blip r:embed="rId4">
            <a:alphaModFix/>
          </a:blip>
          <a:srcRect/>
          <a:stretch/>
        </p:blipFill>
        <p:spPr>
          <a:xfrm>
            <a:off x="228600" y="2133600"/>
            <a:ext cx="1905000" cy="2867025"/>
          </a:xfrm>
          <a:prstGeom prst="rect">
            <a:avLst/>
          </a:prstGeom>
          <a:noFill/>
          <a:ln>
            <a:noFill/>
          </a:ln>
        </p:spPr>
      </p:pic>
      <p:pic>
        <p:nvPicPr>
          <p:cNvPr id="3" name="Online Media 2" title="Exposing Todd Bentley">
            <a:hlinkClick r:id="" action="ppaction://media"/>
            <a:extLst>
              <a:ext uri="{FF2B5EF4-FFF2-40B4-BE49-F238E27FC236}">
                <a16:creationId xmlns:a16="http://schemas.microsoft.com/office/drawing/2014/main" id="{022AFFA5-0F83-3FA6-EC4A-BE00A68E033F}"/>
              </a:ext>
            </a:extLst>
          </p:cNvPr>
          <p:cNvPicPr>
            <a:picLocks noRot="1" noChangeAspect="1"/>
          </p:cNvPicPr>
          <p:nvPr>
            <a:videoFile r:link="rId1"/>
          </p:nvPr>
        </p:nvPicPr>
        <p:blipFill>
          <a:blip r:embed="rId5"/>
          <a:stretch>
            <a:fillRect/>
          </a:stretch>
        </p:blipFill>
        <p:spPr>
          <a:xfrm>
            <a:off x="4005072" y="4261104"/>
            <a:ext cx="2560320" cy="192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14"/>
          <p:cNvSpPr txBox="1">
            <a:spLocks noGrp="1"/>
          </p:cNvSpPr>
          <p:nvPr>
            <p:ph type="title" idx="4294967295"/>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3600"/>
              <a:buFont typeface="Arial Narrow"/>
              <a:buNone/>
            </a:pPr>
            <a:r>
              <a:rPr lang="en-US" sz="3600" b="1" i="0" u="none" strike="noStrike" cap="none">
                <a:solidFill>
                  <a:srgbClr val="FF0000"/>
                </a:solidFill>
                <a:latin typeface="Arial Narrow"/>
                <a:ea typeface="Arial Narrow"/>
                <a:cs typeface="Arial Narrow"/>
                <a:sym typeface="Arial Narrow"/>
              </a:rPr>
              <a:t>John Crowder</a:t>
            </a:r>
            <a:endParaRPr/>
          </a:p>
        </p:txBody>
      </p:sp>
      <p:sp>
        <p:nvSpPr>
          <p:cNvPr id="130" name="Google Shape;130;p14"/>
          <p:cNvSpPr txBox="1">
            <a:spLocks noGrp="1"/>
          </p:cNvSpPr>
          <p:nvPr>
            <p:ph type="body" idx="4294967295"/>
          </p:nvPr>
        </p:nvSpPr>
        <p:spPr>
          <a:xfrm>
            <a:off x="2819400" y="1981200"/>
            <a:ext cx="5943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Contemplative Spirituality, Mysticism, </a:t>
            </a:r>
            <a:endParaRPr/>
          </a:p>
          <a:p>
            <a:pPr marL="342900" marR="0" lvl="0" indent="-342900" algn="l" rtl="0">
              <a:lnSpc>
                <a:spcPct val="10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Latter Rain\New Apostolic\Modern Day Prophet Movement</a:t>
            </a:r>
            <a:endParaRPr/>
          </a:p>
          <a:p>
            <a:pPr marL="342900" marR="0" lvl="0" indent="-266700" algn="l" rtl="0">
              <a:lnSpc>
                <a:spcPct val="10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hlink"/>
              </a:buClr>
              <a:buSzPts val="1200"/>
              <a:buFont typeface="Noto Sans Symbols"/>
              <a:buNone/>
            </a:pPr>
            <a:r>
              <a:rPr lang="en-US" sz="20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It Got Worse..No Kidding.</a:t>
            </a:r>
            <a:endParaRPr/>
          </a:p>
          <a:p>
            <a:pPr marL="342900" marR="0" lvl="0" indent="-266700" algn="l" rtl="0">
              <a:lnSpc>
                <a:spcPct val="10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266700" algn="l" rtl="0">
              <a:lnSpc>
                <a:spcPct val="10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p:txBody>
      </p:sp>
      <p:pic>
        <p:nvPicPr>
          <p:cNvPr id="131" name="Google Shape;131;p14"/>
          <p:cNvPicPr preferRelativeResize="0">
            <a:picLocks noGrp="1"/>
          </p:cNvPicPr>
          <p:nvPr>
            <p:ph type="body" idx="4294967295"/>
          </p:nvPr>
        </p:nvPicPr>
        <p:blipFill rotWithShape="1">
          <a:blip r:embed="rId4">
            <a:alphaModFix/>
          </a:blip>
          <a:srcRect/>
          <a:stretch/>
        </p:blipFill>
        <p:spPr>
          <a:xfrm>
            <a:off x="152400" y="3352800"/>
            <a:ext cx="2200275" cy="2943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5"/>
          <p:cNvSpPr txBox="1">
            <a:spLocks noGrp="1"/>
          </p:cNvSpPr>
          <p:nvPr>
            <p:ph type="title" idx="4294967295"/>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4400"/>
              <a:buFont typeface="Arial Narrow"/>
              <a:buNone/>
            </a:pPr>
            <a:r>
              <a:rPr lang="en-US" sz="4400" b="1" i="0" u="none" strike="noStrike" cap="none">
                <a:solidFill>
                  <a:srgbClr val="FF0000"/>
                </a:solidFill>
                <a:latin typeface="Arial Narrow"/>
                <a:ea typeface="Arial Narrow"/>
                <a:cs typeface="Arial Narrow"/>
                <a:sym typeface="Arial Narrow"/>
              </a:rPr>
              <a:t>TBN-Trinity Broadcasting Network</a:t>
            </a:r>
            <a:endParaRPr/>
          </a:p>
        </p:txBody>
      </p:sp>
      <p:sp>
        <p:nvSpPr>
          <p:cNvPr id="137" name="Google Shape;137;p15"/>
          <p:cNvSpPr txBox="1">
            <a:spLocks noGrp="1"/>
          </p:cNvSpPr>
          <p:nvPr>
            <p:ph type="body" idx="4294967295"/>
          </p:nvPr>
        </p:nvSpPr>
        <p:spPr>
          <a:xfrm>
            <a:off x="2819400" y="1676400"/>
            <a:ext cx="6019800" cy="4800600"/>
          </a:xfrm>
          <a:prstGeom prst="rect">
            <a:avLst/>
          </a:prstGeom>
          <a:noFill/>
          <a:ln>
            <a:noFill/>
          </a:ln>
        </p:spPr>
        <p:txBody>
          <a:bodyPr spcFirstLastPara="1" wrap="square" lIns="91425" tIns="45700" rIns="91425" bIns="45700" anchor="t" anchorCtr="0">
            <a:noAutofit/>
          </a:bodyPr>
          <a:lstStyle/>
          <a:p>
            <a:pPr marL="342900" marR="0" lvl="0" indent="-297180" algn="l" rtl="0">
              <a:lnSpc>
                <a:spcPct val="80000"/>
              </a:lnSpc>
              <a:spcBef>
                <a:spcPts val="0"/>
              </a:spcBef>
              <a:spcAft>
                <a:spcPts val="0"/>
              </a:spcAft>
              <a:buClr>
                <a:schemeClr val="hlink"/>
              </a:buClr>
              <a:buSzPts val="720"/>
              <a:buFont typeface="Noto Sans Symbols"/>
              <a:buNone/>
            </a:pPr>
            <a:endParaRPr sz="12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Char char="■"/>
            </a:pPr>
            <a:r>
              <a:rPr lang="en-US" sz="1600" b="0" i="0" u="none">
                <a:solidFill>
                  <a:schemeClr val="dk1"/>
                </a:solidFill>
                <a:latin typeface="Arial"/>
                <a:ea typeface="Arial"/>
                <a:cs typeface="Arial"/>
                <a:sym typeface="Arial"/>
              </a:rPr>
              <a:t>Worlds Largest Religious Network</a:t>
            </a:r>
            <a:endParaRPr/>
          </a:p>
          <a:p>
            <a:pPr marL="342900" marR="0" lvl="0" indent="-281940" algn="l" rtl="0">
              <a:lnSpc>
                <a:spcPct val="80000"/>
              </a:lnSpc>
              <a:spcBef>
                <a:spcPts val="320"/>
              </a:spcBef>
              <a:spcAft>
                <a:spcPts val="0"/>
              </a:spcAft>
              <a:buClr>
                <a:schemeClr val="hlink"/>
              </a:buClr>
              <a:buSzPts val="960"/>
              <a:buFont typeface="Noto Sans Symbols"/>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Char char="■"/>
            </a:pPr>
            <a:r>
              <a:rPr lang="en-US" sz="1600" b="0" i="0" u="none">
                <a:solidFill>
                  <a:schemeClr val="dk1"/>
                </a:solidFill>
                <a:latin typeface="Arial"/>
                <a:ea typeface="Arial"/>
                <a:cs typeface="Arial"/>
                <a:sym typeface="Arial"/>
              </a:rPr>
              <a:t>Largest Christian Broadcasting Network</a:t>
            </a:r>
            <a:endParaRPr/>
          </a:p>
          <a:p>
            <a:pPr marL="342900" marR="0" lvl="0" indent="-281940" algn="l" rtl="0">
              <a:lnSpc>
                <a:spcPct val="80000"/>
              </a:lnSpc>
              <a:spcBef>
                <a:spcPts val="320"/>
              </a:spcBef>
              <a:spcAft>
                <a:spcPts val="0"/>
              </a:spcAft>
              <a:buClr>
                <a:schemeClr val="hlink"/>
              </a:buClr>
              <a:buSzPts val="960"/>
              <a:buFont typeface="Noto Sans Symbols"/>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Char char="■"/>
            </a:pPr>
            <a:r>
              <a:rPr lang="en-US" sz="1600" b="0" i="0" u="none">
                <a:solidFill>
                  <a:schemeClr val="dk1"/>
                </a:solidFill>
                <a:latin typeface="Arial"/>
                <a:ea typeface="Arial"/>
                <a:cs typeface="Arial"/>
                <a:sym typeface="Arial"/>
              </a:rPr>
              <a:t>Americas Most Watched Faith Channel</a:t>
            </a:r>
            <a:endParaRPr/>
          </a:p>
          <a:p>
            <a:pPr marL="342900" marR="0" lvl="0" indent="-281940" algn="l" rtl="0">
              <a:lnSpc>
                <a:spcPct val="80000"/>
              </a:lnSpc>
              <a:spcBef>
                <a:spcPts val="320"/>
              </a:spcBef>
              <a:spcAft>
                <a:spcPts val="0"/>
              </a:spcAft>
              <a:buClr>
                <a:schemeClr val="hlink"/>
              </a:buClr>
              <a:buSzPts val="960"/>
              <a:buFont typeface="Noto Sans Symbols"/>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Char char="■"/>
            </a:pPr>
            <a:r>
              <a:rPr lang="en-US" sz="1600" b="0" i="0" u="none">
                <a:solidFill>
                  <a:schemeClr val="dk1"/>
                </a:solidFill>
                <a:latin typeface="Arial"/>
                <a:ea typeface="Arial"/>
                <a:cs typeface="Arial"/>
                <a:sym typeface="Arial"/>
              </a:rPr>
              <a:t>3</a:t>
            </a:r>
            <a:r>
              <a:rPr lang="en-US" sz="1600" b="0" i="0" u="none" baseline="30000">
                <a:solidFill>
                  <a:schemeClr val="dk1"/>
                </a:solidFill>
                <a:latin typeface="Arial"/>
                <a:ea typeface="Arial"/>
                <a:cs typeface="Arial"/>
                <a:sym typeface="Arial"/>
              </a:rPr>
              <a:t>rd</a:t>
            </a:r>
            <a:r>
              <a:rPr lang="en-US" sz="1600" b="0" i="0" u="none">
                <a:solidFill>
                  <a:schemeClr val="dk1"/>
                </a:solidFill>
                <a:latin typeface="Arial"/>
                <a:ea typeface="Arial"/>
                <a:cs typeface="Arial"/>
                <a:sym typeface="Arial"/>
              </a:rPr>
              <a:t> Largest Over-The- Air Network In The United States, ahead of: CBS, FOX, NBC</a:t>
            </a:r>
            <a:endParaRPr/>
          </a:p>
          <a:p>
            <a:pPr marL="342900" marR="0" lvl="0" indent="-281940" algn="l" rtl="0">
              <a:lnSpc>
                <a:spcPct val="80000"/>
              </a:lnSpc>
              <a:spcBef>
                <a:spcPts val="320"/>
              </a:spcBef>
              <a:spcAft>
                <a:spcPts val="0"/>
              </a:spcAft>
              <a:buClr>
                <a:schemeClr val="hlink"/>
              </a:buClr>
              <a:buSzPts val="960"/>
              <a:buFont typeface="Noto Sans Symbols"/>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Char char="■"/>
            </a:pPr>
            <a:r>
              <a:rPr lang="en-US" sz="1600" b="0" i="0" u="none">
                <a:solidFill>
                  <a:schemeClr val="dk1"/>
                </a:solidFill>
                <a:latin typeface="Arial"/>
                <a:ea typeface="Arial"/>
                <a:cs typeface="Arial"/>
                <a:sym typeface="Arial"/>
              </a:rPr>
              <a:t>24 hr. Commercial Free Programming</a:t>
            </a:r>
            <a:endParaRPr/>
          </a:p>
          <a:p>
            <a:pPr marL="342900" marR="0" lvl="0" indent="-281940" algn="l" rtl="0">
              <a:lnSpc>
                <a:spcPct val="80000"/>
              </a:lnSpc>
              <a:spcBef>
                <a:spcPts val="320"/>
              </a:spcBef>
              <a:spcAft>
                <a:spcPts val="0"/>
              </a:spcAft>
              <a:buClr>
                <a:schemeClr val="hlink"/>
              </a:buClr>
              <a:buSzPts val="960"/>
              <a:buFont typeface="Noto Sans Symbols"/>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Char char="■"/>
            </a:pPr>
            <a:r>
              <a:rPr lang="en-US" sz="1600" b="0" i="0" u="none">
                <a:solidFill>
                  <a:schemeClr val="dk1"/>
                </a:solidFill>
                <a:latin typeface="Arial"/>
                <a:ea typeface="Arial"/>
                <a:cs typeface="Arial"/>
                <a:sym typeface="Arial"/>
              </a:rPr>
              <a:t>Net Worth Approx 2 Billion Dollars, Bring in 200 Million Annually</a:t>
            </a:r>
            <a:endParaRPr/>
          </a:p>
          <a:p>
            <a:pPr marL="342900" marR="0" lvl="0" indent="-281940" algn="l" rtl="0">
              <a:lnSpc>
                <a:spcPct val="80000"/>
              </a:lnSpc>
              <a:spcBef>
                <a:spcPts val="320"/>
              </a:spcBef>
              <a:spcAft>
                <a:spcPts val="0"/>
              </a:spcAft>
              <a:buClr>
                <a:schemeClr val="hlink"/>
              </a:buClr>
              <a:buSzPts val="960"/>
              <a:buFont typeface="Noto Sans Symbols"/>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Char char="■"/>
            </a:pPr>
            <a:r>
              <a:rPr lang="en-US" sz="1600" b="0" i="0" u="none">
                <a:solidFill>
                  <a:srgbClr val="FF0000"/>
                </a:solidFill>
                <a:latin typeface="Arial"/>
                <a:ea typeface="Arial"/>
                <a:cs typeface="Arial"/>
                <a:sym typeface="Arial"/>
              </a:rPr>
              <a:t>Founders: Paul and Jan Crouch</a:t>
            </a:r>
            <a:endParaRPr/>
          </a:p>
          <a:p>
            <a:pPr marL="342900" marR="0" lvl="0" indent="-342900" algn="l" rtl="0">
              <a:lnSpc>
                <a:spcPct val="80000"/>
              </a:lnSpc>
              <a:spcBef>
                <a:spcPts val="320"/>
              </a:spcBef>
              <a:spcAft>
                <a:spcPts val="0"/>
              </a:spcAft>
              <a:buClr>
                <a:schemeClr val="hlink"/>
              </a:buClr>
              <a:buSzPts val="960"/>
              <a:buFont typeface="Noto Sans Symbols"/>
              <a:buNone/>
            </a:pPr>
            <a:endParaRPr sz="1600" b="0" i="0" u="none">
              <a:solidFill>
                <a:srgbClr val="FF0000"/>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960"/>
              <a:buFont typeface="Noto Sans Symbols"/>
              <a:buNone/>
            </a:pPr>
            <a:r>
              <a:rPr lang="en-US" sz="1600" b="0" i="0" u="none">
                <a:solidFill>
                  <a:srgbClr val="FF0000"/>
                </a:solidFill>
                <a:latin typeface="Arial"/>
                <a:ea typeface="Arial"/>
                <a:cs typeface="Arial"/>
                <a:sym typeface="Arial"/>
              </a:rPr>
              <a:t> </a:t>
            </a:r>
            <a:endParaRPr/>
          </a:p>
        </p:txBody>
      </p:sp>
      <p:pic>
        <p:nvPicPr>
          <p:cNvPr id="138" name="Google Shape;138;p15"/>
          <p:cNvPicPr preferRelativeResize="0">
            <a:picLocks noGrp="1"/>
          </p:cNvPicPr>
          <p:nvPr>
            <p:ph type="body" idx="4294967295"/>
          </p:nvPr>
        </p:nvPicPr>
        <p:blipFill rotWithShape="1">
          <a:blip r:embed="rId3">
            <a:alphaModFix/>
          </a:blip>
          <a:srcRect/>
          <a:stretch/>
        </p:blipFill>
        <p:spPr>
          <a:xfrm>
            <a:off x="838200" y="4800600"/>
            <a:ext cx="1828800" cy="1752600"/>
          </a:xfrm>
          <a:prstGeom prst="rect">
            <a:avLst/>
          </a:prstGeom>
          <a:noFill/>
          <a:ln>
            <a:noFill/>
          </a:ln>
        </p:spPr>
      </p:pic>
      <p:pic>
        <p:nvPicPr>
          <p:cNvPr id="139" name="Google Shape;139;p15"/>
          <p:cNvPicPr preferRelativeResize="0">
            <a:picLocks noGrp="1"/>
          </p:cNvPicPr>
          <p:nvPr>
            <p:ph type="body" idx="4294967295"/>
          </p:nvPr>
        </p:nvPicPr>
        <p:blipFill rotWithShape="1">
          <a:blip r:embed="rId4">
            <a:alphaModFix/>
          </a:blip>
          <a:srcRect/>
          <a:stretch/>
        </p:blipFill>
        <p:spPr>
          <a:xfrm>
            <a:off x="1600200" y="1981200"/>
            <a:ext cx="1066800" cy="1066800"/>
          </a:xfrm>
          <a:prstGeom prst="rect">
            <a:avLst/>
          </a:prstGeom>
          <a:noFill/>
          <a:ln>
            <a:noFill/>
          </a:ln>
        </p:spPr>
      </p:pic>
      <p:pic>
        <p:nvPicPr>
          <p:cNvPr id="140" name="Google Shape;140;p15"/>
          <p:cNvPicPr preferRelativeResize="0"/>
          <p:nvPr/>
        </p:nvPicPr>
        <p:blipFill rotWithShape="1">
          <a:blip r:embed="rId5">
            <a:alphaModFix/>
          </a:blip>
          <a:srcRect/>
          <a:stretch/>
        </p:blipFill>
        <p:spPr>
          <a:xfrm>
            <a:off x="457200" y="3352800"/>
            <a:ext cx="1012825" cy="1219200"/>
          </a:xfrm>
          <a:prstGeom prst="rect">
            <a:avLst/>
          </a:prstGeom>
          <a:noFill/>
          <a:ln>
            <a:noFill/>
          </a:ln>
        </p:spPr>
      </p:pic>
      <p:pic>
        <p:nvPicPr>
          <p:cNvPr id="141" name="Google Shape;141;p15" descr="View Image"/>
          <p:cNvPicPr preferRelativeResize="0"/>
          <p:nvPr/>
        </p:nvPicPr>
        <p:blipFill rotWithShape="1">
          <a:blip r:embed="rId6">
            <a:alphaModFix/>
          </a:blip>
          <a:srcRect/>
          <a:stretch/>
        </p:blipFill>
        <p:spPr>
          <a:xfrm>
            <a:off x="1676400" y="3352800"/>
            <a:ext cx="946150" cy="1219200"/>
          </a:xfrm>
          <a:prstGeom prst="rect">
            <a:avLst/>
          </a:prstGeom>
          <a:noFill/>
          <a:ln>
            <a:noFill/>
          </a:ln>
        </p:spPr>
      </p:pic>
      <p:pic>
        <p:nvPicPr>
          <p:cNvPr id="142" name="Google Shape;142;p15" descr="Joel Osteen"/>
          <p:cNvPicPr preferRelativeResize="0"/>
          <p:nvPr/>
        </p:nvPicPr>
        <p:blipFill rotWithShape="1">
          <a:blip r:embed="rId7">
            <a:alphaModFix/>
          </a:blip>
          <a:srcRect/>
          <a:stretch/>
        </p:blipFill>
        <p:spPr>
          <a:xfrm>
            <a:off x="304800" y="1752600"/>
            <a:ext cx="1082675" cy="1371600"/>
          </a:xfrm>
          <a:prstGeom prst="rect">
            <a:avLst/>
          </a:prstGeom>
          <a:noFill/>
          <a:ln>
            <a:noFill/>
          </a:ln>
        </p:spPr>
      </p:pic>
      <p:pic>
        <p:nvPicPr>
          <p:cNvPr id="143" name="Google Shape;143;p15" descr="Joyce Meyer"/>
          <p:cNvPicPr preferRelativeResize="0"/>
          <p:nvPr/>
        </p:nvPicPr>
        <p:blipFill rotWithShape="1">
          <a:blip r:embed="rId8">
            <a:alphaModFix/>
          </a:blip>
          <a:srcRect/>
          <a:stretch/>
        </p:blipFill>
        <p:spPr>
          <a:xfrm>
            <a:off x="1752600" y="304800"/>
            <a:ext cx="1166812" cy="1447800"/>
          </a:xfrm>
          <a:prstGeom prst="rect">
            <a:avLst/>
          </a:prstGeom>
          <a:noFill/>
          <a:ln>
            <a:noFill/>
          </a:ln>
        </p:spPr>
      </p:pic>
      <p:pic>
        <p:nvPicPr>
          <p:cNvPr id="144" name="Google Shape;144;p15" descr="View Full Size Image"/>
          <p:cNvPicPr preferRelativeResize="0"/>
          <p:nvPr/>
        </p:nvPicPr>
        <p:blipFill rotWithShape="1">
          <a:blip r:embed="rId9">
            <a:alphaModFix/>
          </a:blip>
          <a:srcRect/>
          <a:stretch/>
        </p:blipFill>
        <p:spPr>
          <a:xfrm>
            <a:off x="457200" y="228600"/>
            <a:ext cx="863600" cy="129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2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1143000" y="304800"/>
            <a:ext cx="7239000" cy="838200"/>
          </a:xfrm>
          <a:prstGeom prst="rect">
            <a:avLst/>
          </a:prstGeom>
          <a:noFill/>
          <a:ln>
            <a:noFill/>
          </a:ln>
        </p:spPr>
        <p:txBody>
          <a:bodyPr spcFirstLastPara="1" wrap="square" lIns="92075" tIns="46025" rIns="92075" bIns="46025" anchor="ctr" anchorCtr="0">
            <a:noAutofit/>
          </a:bodyPr>
          <a:lstStyle/>
          <a:p>
            <a:pPr marL="0" lvl="0" indent="0" algn="ctr" rtl="0">
              <a:lnSpc>
                <a:spcPct val="70000"/>
              </a:lnSpc>
              <a:spcBef>
                <a:spcPts val="0"/>
              </a:spcBef>
              <a:spcAft>
                <a:spcPts val="0"/>
              </a:spcAft>
              <a:buClr>
                <a:srgbClr val="FF0000"/>
              </a:buClr>
              <a:buSzPts val="2800"/>
              <a:buFont typeface="Arial Narrow"/>
              <a:buNone/>
            </a:pPr>
            <a:r>
              <a:rPr lang="en-US" sz="2800" b="1" i="0" u="none">
                <a:solidFill>
                  <a:srgbClr val="FF0000"/>
                </a:solidFill>
                <a:latin typeface="Arial Narrow"/>
                <a:ea typeface="Arial Narrow"/>
                <a:cs typeface="Arial Narrow"/>
                <a:sym typeface="Arial Narrow"/>
              </a:rPr>
              <a:t>Paul and Jan Crouch</a:t>
            </a:r>
            <a:br>
              <a:rPr lang="en-US" sz="2800" b="1" i="0" u="none">
                <a:solidFill>
                  <a:srgbClr val="FF0000"/>
                </a:solidFill>
                <a:latin typeface="Arial Narrow"/>
                <a:ea typeface="Arial Narrow"/>
                <a:cs typeface="Arial Narrow"/>
                <a:sym typeface="Arial Narrow"/>
              </a:rPr>
            </a:br>
            <a:r>
              <a:rPr lang="en-US" sz="2800" b="1" i="0" u="none">
                <a:solidFill>
                  <a:srgbClr val="FF0000"/>
                </a:solidFill>
                <a:latin typeface="Arial Narrow"/>
                <a:ea typeface="Arial Narrow"/>
                <a:cs typeface="Arial Narrow"/>
                <a:sym typeface="Arial Narrow"/>
              </a:rPr>
              <a:t>TBN=The Blasphamy Network</a:t>
            </a:r>
            <a:endParaRPr/>
          </a:p>
        </p:txBody>
      </p:sp>
      <p:sp>
        <p:nvSpPr>
          <p:cNvPr id="150" name="Google Shape;150;p16"/>
          <p:cNvSpPr txBox="1">
            <a:spLocks noGrp="1"/>
          </p:cNvSpPr>
          <p:nvPr>
            <p:ph type="body" idx="1"/>
          </p:nvPr>
        </p:nvSpPr>
        <p:spPr>
          <a:xfrm>
            <a:off x="2819400" y="1219200"/>
            <a:ext cx="6096000" cy="5410200"/>
          </a:xfrm>
          <a:prstGeom prst="rect">
            <a:avLst/>
          </a:prstGeom>
          <a:noFill/>
          <a:ln>
            <a:noFill/>
          </a:ln>
        </p:spPr>
        <p:txBody>
          <a:bodyPr spcFirstLastPara="1" wrap="square" lIns="91425" tIns="45700" rIns="91425" bIns="45700" anchor="t" anchorCtr="0">
            <a:noAutofit/>
          </a:bodyPr>
          <a:lstStyle/>
          <a:p>
            <a:pPr marL="342900" marR="0" lvl="0" indent="-274320" algn="l" rtl="0">
              <a:lnSpc>
                <a:spcPct val="80000"/>
              </a:lnSpc>
              <a:spcBef>
                <a:spcPts val="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a:p>
            <a:pPr marL="342900" marR="0" lvl="0" indent="-274320" algn="l" rtl="0">
              <a:lnSpc>
                <a:spcPct val="80000"/>
              </a:lnSpc>
              <a:spcBef>
                <a:spcPts val="36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hlink"/>
              </a:buClr>
              <a:buSzPts val="1080"/>
              <a:buFont typeface="Noto Sans Symbols"/>
              <a:buChar char="■"/>
            </a:pPr>
            <a:r>
              <a:rPr lang="en-US" sz="1800" b="0" i="0" u="none">
                <a:solidFill>
                  <a:schemeClr val="dk1"/>
                </a:solidFill>
                <a:latin typeface="Arial"/>
                <a:ea typeface="Arial"/>
                <a:cs typeface="Arial"/>
                <a:sym typeface="Arial"/>
              </a:rPr>
              <a:t>Teach Word Of Faith Doctrine</a:t>
            </a:r>
            <a:endParaRPr/>
          </a:p>
          <a:p>
            <a:pPr marL="342900" marR="0" lvl="0" indent="-274320" algn="l" rtl="0">
              <a:lnSpc>
                <a:spcPct val="80000"/>
              </a:lnSpc>
              <a:spcBef>
                <a:spcPts val="36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hlink"/>
              </a:buClr>
              <a:buSzPts val="1080"/>
              <a:buFont typeface="Noto Sans Symbols"/>
              <a:buChar char="■"/>
            </a:pPr>
            <a:r>
              <a:rPr lang="en-US" sz="1800" b="0" i="0" u="none">
                <a:solidFill>
                  <a:schemeClr val="dk1"/>
                </a:solidFill>
                <a:latin typeface="Arial"/>
                <a:ea typeface="Arial"/>
                <a:cs typeface="Arial"/>
                <a:sym typeface="Arial"/>
              </a:rPr>
              <a:t>Christians Are Little Gods</a:t>
            </a:r>
            <a:endParaRPr/>
          </a:p>
          <a:p>
            <a:pPr marL="342900" marR="0" lvl="0" indent="-274320" algn="l" rtl="0">
              <a:lnSpc>
                <a:spcPct val="80000"/>
              </a:lnSpc>
              <a:spcBef>
                <a:spcPts val="36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hlink"/>
              </a:buClr>
              <a:buSzPts val="1080"/>
              <a:buFont typeface="Noto Sans Symbols"/>
              <a:buChar char="■"/>
            </a:pPr>
            <a:r>
              <a:rPr lang="en-US" sz="1800" b="0" i="0" u="none">
                <a:solidFill>
                  <a:schemeClr val="dk1"/>
                </a:solidFill>
                <a:latin typeface="Arial"/>
                <a:ea typeface="Arial"/>
                <a:cs typeface="Arial"/>
                <a:sym typeface="Arial"/>
              </a:rPr>
              <a:t>“</a:t>
            </a:r>
            <a:r>
              <a:rPr lang="en-US" sz="1800" b="1" i="0" u="none">
                <a:solidFill>
                  <a:schemeClr val="dk1"/>
                </a:solidFill>
                <a:latin typeface="Arial"/>
                <a:ea typeface="Arial"/>
                <a:cs typeface="Arial"/>
                <a:sym typeface="Arial"/>
              </a:rPr>
              <a:t>if you have been healed or saved or blessed through TBN and have not contributed to (the) station, you are robbing God and will lose your reward in heaven</a:t>
            </a:r>
            <a:r>
              <a:rPr lang="en-US" sz="1800" b="0" i="0" u="none">
                <a:solidFill>
                  <a:schemeClr val="dk1"/>
                </a:solidFill>
                <a:latin typeface="Arial"/>
                <a:ea typeface="Arial"/>
                <a:cs typeface="Arial"/>
                <a:sym typeface="Arial"/>
              </a:rPr>
              <a:t>”  -   </a:t>
            </a:r>
            <a:r>
              <a:rPr lang="en-US" sz="1800" b="0" i="1" u="none">
                <a:solidFill>
                  <a:schemeClr val="dk1"/>
                </a:solidFill>
                <a:latin typeface="Arial"/>
                <a:ea typeface="Arial"/>
                <a:cs typeface="Arial"/>
                <a:sym typeface="Arial"/>
              </a:rPr>
              <a:t>Paul Crouch</a:t>
            </a:r>
            <a:endParaRPr sz="1800" b="0" i="0" u="none">
              <a:solidFill>
                <a:schemeClr val="dk1"/>
              </a:solidFill>
              <a:latin typeface="Arial"/>
              <a:ea typeface="Arial"/>
              <a:cs typeface="Arial"/>
              <a:sym typeface="Arial"/>
            </a:endParaRPr>
          </a:p>
          <a:p>
            <a:pPr marL="342900" marR="0" lvl="0" indent="-274320" algn="l" rtl="0">
              <a:lnSpc>
                <a:spcPct val="80000"/>
              </a:lnSpc>
              <a:spcBef>
                <a:spcPts val="360"/>
              </a:spcBef>
              <a:spcAft>
                <a:spcPts val="0"/>
              </a:spcAft>
              <a:buClr>
                <a:schemeClr val="hlink"/>
              </a:buClr>
              <a:buSzPts val="1080"/>
              <a:buFont typeface="Noto Sans Symbols"/>
              <a:buNone/>
            </a:pPr>
            <a:endParaRPr sz="1800" b="1"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hlink"/>
              </a:buClr>
              <a:buSzPts val="1080"/>
              <a:buFont typeface="Noto Sans Symbols"/>
              <a:buChar char="■"/>
            </a:pPr>
            <a:r>
              <a:rPr lang="en-US" sz="1800" b="1" i="0" u="none">
                <a:solidFill>
                  <a:schemeClr val="dk1"/>
                </a:solidFill>
                <a:latin typeface="Arial"/>
                <a:ea typeface="Arial"/>
                <a:cs typeface="Arial"/>
                <a:sym typeface="Arial"/>
              </a:rPr>
              <a:t>God, we proclaim death to anything or anyone that will lift a hand against this network and this ministry that belongs to You, God.</a:t>
            </a:r>
            <a:r>
              <a:rPr lang="en-US" sz="1800" b="0" i="0" u="none">
                <a:solidFill>
                  <a:schemeClr val="dk1"/>
                </a:solidFill>
                <a:latin typeface="Arial"/>
                <a:ea typeface="Arial"/>
                <a:cs typeface="Arial"/>
                <a:sym typeface="Arial"/>
              </a:rPr>
              <a:t> It is Your work, it is Your idea, it is Your property, it is Your airwaves, it is Your world, </a:t>
            </a:r>
            <a:r>
              <a:rPr lang="en-US" sz="1800" b="1" i="0" u="none">
                <a:solidFill>
                  <a:schemeClr val="dk1"/>
                </a:solidFill>
                <a:latin typeface="Arial"/>
                <a:ea typeface="Arial"/>
                <a:cs typeface="Arial"/>
                <a:sym typeface="Arial"/>
              </a:rPr>
              <a:t>and we proclaim death to anything that would stand in the way of God's great voice of proclamation to the whole world.</a:t>
            </a:r>
            <a:r>
              <a:rPr lang="en-US" sz="1800" b="0" i="0" u="none">
                <a:solidFill>
                  <a:schemeClr val="dk1"/>
                </a:solidFill>
                <a:latin typeface="Arial"/>
                <a:ea typeface="Arial"/>
                <a:cs typeface="Arial"/>
                <a:sym typeface="Arial"/>
              </a:rPr>
              <a:t> In the Name of Jesus, and all the people said Amen!  -  </a:t>
            </a:r>
            <a:r>
              <a:rPr lang="en-US" sz="1800" b="0" i="1" u="none">
                <a:solidFill>
                  <a:schemeClr val="dk1"/>
                </a:solidFill>
                <a:latin typeface="Arial"/>
                <a:ea typeface="Arial"/>
                <a:cs typeface="Arial"/>
                <a:sym typeface="Arial"/>
              </a:rPr>
              <a:t>Paul Crouch</a:t>
            </a:r>
            <a:endParaRPr/>
          </a:p>
          <a:p>
            <a:pPr marL="342900" marR="0" lvl="0" indent="-342900" algn="l" rtl="0">
              <a:lnSpc>
                <a:spcPct val="80000"/>
              </a:lnSpc>
              <a:spcBef>
                <a:spcPts val="560"/>
              </a:spcBef>
              <a:spcAft>
                <a:spcPts val="0"/>
              </a:spcAft>
              <a:buClr>
                <a:schemeClr val="hlink"/>
              </a:buClr>
              <a:buSzPts val="1680"/>
              <a:buFont typeface="Noto Sans Symbols"/>
              <a:buNone/>
            </a:pPr>
            <a:r>
              <a:rPr lang="en-US" sz="2800" b="0" i="0" u="none">
                <a:solidFill>
                  <a:schemeClr val="dk1"/>
                </a:solidFill>
                <a:latin typeface="Arial"/>
                <a:ea typeface="Arial"/>
                <a:cs typeface="Arial"/>
                <a:sym typeface="Arial"/>
              </a:rPr>
              <a:t> HERETICS</a:t>
            </a:r>
            <a:endParaRPr/>
          </a:p>
        </p:txBody>
      </p:sp>
      <p:pic>
        <p:nvPicPr>
          <p:cNvPr id="151" name="Google Shape;151;p16"/>
          <p:cNvPicPr preferRelativeResize="0"/>
          <p:nvPr/>
        </p:nvPicPr>
        <p:blipFill rotWithShape="1">
          <a:blip r:embed="rId3">
            <a:alphaModFix/>
          </a:blip>
          <a:srcRect/>
          <a:stretch/>
        </p:blipFill>
        <p:spPr>
          <a:xfrm>
            <a:off x="152400" y="1219200"/>
            <a:ext cx="2416175" cy="320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7"/>
          <p:cNvSpPr txBox="1">
            <a:spLocks noGrp="1"/>
          </p:cNvSpPr>
          <p:nvPr>
            <p:ph type="title" idx="4294967295"/>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4800"/>
              <a:buFont typeface="Arial Narrow"/>
              <a:buNone/>
            </a:pPr>
            <a:r>
              <a:rPr lang="en-US" sz="4800" b="1" i="0" u="none" strike="noStrike" cap="none">
                <a:solidFill>
                  <a:srgbClr val="FF0000"/>
                </a:solidFill>
                <a:latin typeface="Arial Narrow"/>
                <a:ea typeface="Arial Narrow"/>
                <a:cs typeface="Arial Narrow"/>
                <a:sym typeface="Arial Narrow"/>
              </a:rPr>
              <a:t>Oprah Winfrey &amp;</a:t>
            </a:r>
            <a:br>
              <a:rPr lang="en-US" sz="4800" b="1" i="0" u="none" strike="noStrike" cap="none">
                <a:solidFill>
                  <a:srgbClr val="FF0000"/>
                </a:solidFill>
                <a:latin typeface="Arial Narrow"/>
                <a:ea typeface="Arial Narrow"/>
                <a:cs typeface="Arial Narrow"/>
                <a:sym typeface="Arial Narrow"/>
              </a:rPr>
            </a:br>
            <a:r>
              <a:rPr lang="en-US" sz="4800" b="1" i="0" u="none" strike="noStrike" cap="none">
                <a:solidFill>
                  <a:srgbClr val="FF0000"/>
                </a:solidFill>
                <a:latin typeface="Arial Narrow"/>
                <a:ea typeface="Arial Narrow"/>
                <a:cs typeface="Arial Narrow"/>
                <a:sym typeface="Arial Narrow"/>
              </a:rPr>
              <a:t>Eckhart Tolle</a:t>
            </a:r>
            <a:endParaRPr/>
          </a:p>
        </p:txBody>
      </p:sp>
      <p:sp>
        <p:nvSpPr>
          <p:cNvPr id="157" name="Google Shape;157;p17"/>
          <p:cNvSpPr txBox="1">
            <a:spLocks noGrp="1"/>
          </p:cNvSpPr>
          <p:nvPr>
            <p:ph type="body" idx="4294967295"/>
          </p:nvPr>
        </p:nvSpPr>
        <p:spPr>
          <a:xfrm>
            <a:off x="2819400" y="1981200"/>
            <a:ext cx="5715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Espouses New Age Spirituality</a:t>
            </a:r>
            <a:endParaRPr/>
          </a:p>
          <a:p>
            <a:pPr marL="342900" marR="0" lvl="0" indent="-342900" algn="l" rtl="0">
              <a:lnSpc>
                <a:spcPct val="10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Denies Jesus IS Only Way </a:t>
            </a:r>
            <a:endParaRPr/>
          </a:p>
          <a:p>
            <a:pPr marL="342900" marR="0" lvl="0" indent="-342900" algn="l" rtl="0">
              <a:lnSpc>
                <a:spcPct val="10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Jesus Didn’t Come To Die On Cross</a:t>
            </a:r>
            <a:endParaRPr/>
          </a:p>
          <a:p>
            <a:pPr marL="342900" marR="0" lvl="0" indent="-342900" algn="l" rtl="0">
              <a:lnSpc>
                <a:spcPct val="10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Eastern Mysticism</a:t>
            </a:r>
            <a:endParaRPr/>
          </a:p>
          <a:p>
            <a:pPr marL="342900" marR="0" lvl="0" indent="-342900" algn="l" rtl="0">
              <a:lnSpc>
                <a:spcPct val="10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Promotes New Age Guru-Eckhart Tolle</a:t>
            </a:r>
            <a:endParaRPr/>
          </a:p>
          <a:p>
            <a:pPr marL="342900" marR="0" lvl="0" indent="-342900" algn="l" rtl="0">
              <a:lnSpc>
                <a:spcPct val="10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Her Influence On The Public Has Been Called The ‘Oprah Effect”</a:t>
            </a:r>
            <a:endParaRPr/>
          </a:p>
          <a:p>
            <a:pPr marL="342900" marR="0" lvl="0" indent="-266700" algn="l" rtl="0">
              <a:lnSpc>
                <a:spcPct val="10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hlink"/>
              </a:buClr>
              <a:buSzPts val="1200"/>
              <a:buFont typeface="Noto Sans Symbols"/>
              <a:buChar char="■"/>
            </a:pPr>
            <a:r>
              <a:rPr lang="en-US" sz="20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DON'T DRINK THE KOOL-AID</a:t>
            </a:r>
            <a:endParaRPr/>
          </a:p>
        </p:txBody>
      </p:sp>
      <p:pic>
        <p:nvPicPr>
          <p:cNvPr id="158" name="Google Shape;158;p17"/>
          <p:cNvPicPr preferRelativeResize="0">
            <a:picLocks noGrp="1"/>
          </p:cNvPicPr>
          <p:nvPr>
            <p:ph type="body" idx="4294967295"/>
          </p:nvPr>
        </p:nvPicPr>
        <p:blipFill rotWithShape="1">
          <a:blip r:embed="rId4">
            <a:alphaModFix/>
          </a:blip>
          <a:srcRect/>
          <a:stretch/>
        </p:blipFill>
        <p:spPr>
          <a:xfrm>
            <a:off x="533400" y="1752600"/>
            <a:ext cx="1524000" cy="1981200"/>
          </a:xfrm>
          <a:prstGeom prst="rect">
            <a:avLst/>
          </a:prstGeom>
          <a:noFill/>
          <a:ln>
            <a:noFill/>
          </a:ln>
        </p:spPr>
      </p:pic>
      <p:pic>
        <p:nvPicPr>
          <p:cNvPr id="159" name="Google Shape;159;p17"/>
          <p:cNvPicPr preferRelativeResize="0">
            <a:picLocks noGrp="1"/>
          </p:cNvPicPr>
          <p:nvPr>
            <p:ph type="body" idx="4294967295"/>
          </p:nvPr>
        </p:nvPicPr>
        <p:blipFill rotWithShape="1">
          <a:blip r:embed="rId5">
            <a:alphaModFix/>
          </a:blip>
          <a:srcRect/>
          <a:stretch/>
        </p:blipFill>
        <p:spPr>
          <a:xfrm>
            <a:off x="990600" y="3886200"/>
            <a:ext cx="1524000" cy="190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2819400" y="609600"/>
            <a:ext cx="6096000" cy="7620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FFFF00"/>
              </a:buClr>
              <a:buSzPts val="4800"/>
              <a:buFont typeface="Arial Narrow"/>
              <a:buNone/>
            </a:pPr>
            <a:r>
              <a:rPr lang="en-US" sz="4800" b="1" i="0" u="none">
                <a:solidFill>
                  <a:srgbClr val="FFFF00"/>
                </a:solidFill>
                <a:latin typeface="Arial Narrow"/>
                <a:ea typeface="Arial Narrow"/>
                <a:cs typeface="Arial Narrow"/>
                <a:sym typeface="Arial Narrow"/>
              </a:rPr>
              <a:t>GOD SAYS…</a:t>
            </a:r>
            <a:endParaRPr/>
          </a:p>
        </p:txBody>
      </p:sp>
      <p:sp>
        <p:nvSpPr>
          <p:cNvPr id="165" name="Google Shape;165;p18"/>
          <p:cNvSpPr txBox="1">
            <a:spLocks noGrp="1"/>
          </p:cNvSpPr>
          <p:nvPr>
            <p:ph type="body" idx="1"/>
          </p:nvPr>
        </p:nvSpPr>
        <p:spPr>
          <a:xfrm>
            <a:off x="228600" y="1295400"/>
            <a:ext cx="86868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II Peter 2: 1-3, 14-15</a:t>
            </a:r>
            <a:endParaRPr/>
          </a:p>
          <a:p>
            <a:pPr marL="342900" marR="0" lvl="0" indent="-342900" algn="l" rtl="0">
              <a:lnSpc>
                <a:spcPct val="90000"/>
              </a:lnSpc>
              <a:spcBef>
                <a:spcPts val="480"/>
              </a:spcBef>
              <a:spcAft>
                <a:spcPts val="0"/>
              </a:spcAft>
              <a:buClr>
                <a:schemeClr val="hlink"/>
              </a:buClr>
              <a:buSzPts val="1440"/>
              <a:buFont typeface="Noto Sans Symbols"/>
              <a:buNone/>
            </a:pPr>
            <a:endParaRPr sz="2400" b="1" i="0" u="none">
              <a:solidFill>
                <a:srgbClr val="FFFF00"/>
              </a:solidFill>
              <a:latin typeface="Arial"/>
              <a:ea typeface="Arial"/>
              <a:cs typeface="Arial"/>
              <a:sym typeface="Arial"/>
            </a:endParaRPr>
          </a:p>
          <a:p>
            <a:pPr marL="342900" marR="0" lvl="0" indent="-342900" algn="l" rtl="0">
              <a:lnSpc>
                <a:spcPct val="9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 But there were false prophets also among the people, even as there shall be false teachers among you, who privily shall bring in damnable heresies, even denying the Lord that bought them, and bring upon themselves swift destruction.</a:t>
            </a:r>
            <a:endParaRPr/>
          </a:p>
          <a:p>
            <a:pPr marL="342900" marR="0" lvl="0" indent="-342900" algn="l" rtl="0">
              <a:lnSpc>
                <a:spcPct val="9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2 And many shall follow their pernicious ways; by reason of whom the way of truth shall be evil spoken of.</a:t>
            </a:r>
            <a:endParaRPr/>
          </a:p>
          <a:p>
            <a:pPr marL="342900" marR="0" lvl="0" indent="-342900" algn="l" rtl="0">
              <a:lnSpc>
                <a:spcPct val="9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3 And through covetousness shall they with feigned words make merchandise of you: whose judgment now of a long time lingereth not, and their damnation slumbereth not.</a:t>
            </a:r>
            <a:endParaRPr/>
          </a:p>
          <a:p>
            <a:pPr marL="342900" marR="0" lvl="0" indent="-342900" algn="l" rtl="0">
              <a:lnSpc>
                <a:spcPct val="90000"/>
              </a:lnSpc>
              <a:spcBef>
                <a:spcPts val="360"/>
              </a:spcBef>
              <a:spcAft>
                <a:spcPts val="0"/>
              </a:spcAft>
              <a:buClr>
                <a:schemeClr val="hlink"/>
              </a:buClr>
              <a:buSzPts val="1080"/>
              <a:buFont typeface="Noto Sans Symbols"/>
              <a:buNone/>
            </a:pPr>
            <a:endParaRPr sz="1800" b="1" i="0" u="none">
              <a:solidFill>
                <a:srgbClr val="FFFF00"/>
              </a:solidFill>
              <a:latin typeface="Arial"/>
              <a:ea typeface="Arial"/>
              <a:cs typeface="Arial"/>
              <a:sym typeface="Arial"/>
            </a:endParaRPr>
          </a:p>
          <a:p>
            <a:pPr marL="342900" marR="0" lvl="0" indent="-342900" algn="l" rtl="0">
              <a:lnSpc>
                <a:spcPct val="9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14 Having eyes full of adultery, and that cannot cease from sin; beguiling unstable souls: an heart they have exercised with covetous practices; cursed children:</a:t>
            </a:r>
            <a:endParaRPr/>
          </a:p>
          <a:p>
            <a:pPr marL="342900" marR="0" lvl="0" indent="-342900" algn="l" rtl="0">
              <a:lnSpc>
                <a:spcPct val="9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15 Which have forsaken the right way, and are gone astray, following the way of Balaam </a:t>
            </a:r>
            <a:r>
              <a:rPr lang="en-US" sz="1800" b="1" i="1" u="none">
                <a:solidFill>
                  <a:srgbClr val="FFFF00"/>
                </a:solidFill>
                <a:latin typeface="Arial"/>
                <a:ea typeface="Arial"/>
                <a:cs typeface="Arial"/>
                <a:sym typeface="Arial"/>
              </a:rPr>
              <a:t>the son</a:t>
            </a:r>
            <a:r>
              <a:rPr lang="en-US" sz="1800" b="1" i="0" u="none">
                <a:solidFill>
                  <a:srgbClr val="FFFF00"/>
                </a:solidFill>
                <a:latin typeface="Arial"/>
                <a:ea typeface="Arial"/>
                <a:cs typeface="Arial"/>
                <a:sym typeface="Arial"/>
              </a:rPr>
              <a:t> of Bosor, who loved the wages of unrighteousness;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2000"/>
                                        <p:tgtEl>
                                          <p:spTgt spid="164"/>
                                        </p:tgtEl>
                                      </p:cBhvr>
                                    </p:animEffect>
                                  </p:childTnLst>
                                </p:cTn>
                              </p:par>
                              <p:par>
                                <p:cTn id="8" presetID="10" presetClass="entr" presetSubtype="0" fill="hold"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fade">
                                      <p:cBhvr>
                                        <p:cTn id="10" dur="2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2819400" y="609600"/>
            <a:ext cx="6096000" cy="6858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FFFF00"/>
              </a:buClr>
              <a:buSzPts val="4800"/>
              <a:buFont typeface="Arial Narrow"/>
              <a:buNone/>
            </a:pPr>
            <a:r>
              <a:rPr lang="en-US" sz="4800" b="1" i="0" u="none">
                <a:solidFill>
                  <a:srgbClr val="FFFF00"/>
                </a:solidFill>
                <a:latin typeface="Arial Narrow"/>
                <a:ea typeface="Arial Narrow"/>
                <a:cs typeface="Arial Narrow"/>
                <a:sym typeface="Arial Narrow"/>
              </a:rPr>
              <a:t>God Says…</a:t>
            </a:r>
            <a:endParaRPr/>
          </a:p>
        </p:txBody>
      </p:sp>
      <p:sp>
        <p:nvSpPr>
          <p:cNvPr id="171" name="Google Shape;171;p19"/>
          <p:cNvSpPr txBox="1">
            <a:spLocks noGrp="1"/>
          </p:cNvSpPr>
          <p:nvPr>
            <p:ph type="body" idx="1"/>
          </p:nvPr>
        </p:nvSpPr>
        <p:spPr>
          <a:xfrm>
            <a:off x="304800" y="1447800"/>
            <a:ext cx="86106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II Peter 2:17-19</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17 These are wells without water, clouds that are carried with a tempest; to whom the mist of darkness is reserved for ever.</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18 For when they speak great swelling </a:t>
            </a:r>
            <a:r>
              <a:rPr lang="en-US" sz="1800" b="1" i="1" u="none">
                <a:solidFill>
                  <a:srgbClr val="FFFF00"/>
                </a:solidFill>
                <a:latin typeface="Arial"/>
                <a:ea typeface="Arial"/>
                <a:cs typeface="Arial"/>
                <a:sym typeface="Arial"/>
              </a:rPr>
              <a:t>words</a:t>
            </a:r>
            <a:r>
              <a:rPr lang="en-US" sz="1800" b="1" i="0" u="none">
                <a:solidFill>
                  <a:srgbClr val="FFFF00"/>
                </a:solidFill>
                <a:latin typeface="Arial"/>
                <a:ea typeface="Arial"/>
                <a:cs typeface="Arial"/>
                <a:sym typeface="Arial"/>
              </a:rPr>
              <a:t> of vanity, they allure through the lusts of the flesh, </a:t>
            </a:r>
            <a:r>
              <a:rPr lang="en-US" sz="1800" b="1" i="1" u="none">
                <a:solidFill>
                  <a:srgbClr val="FFFF00"/>
                </a:solidFill>
                <a:latin typeface="Arial"/>
                <a:ea typeface="Arial"/>
                <a:cs typeface="Arial"/>
                <a:sym typeface="Arial"/>
              </a:rPr>
              <a:t>through much</a:t>
            </a:r>
            <a:r>
              <a:rPr lang="en-US" sz="1800" b="1" i="0" u="none">
                <a:solidFill>
                  <a:srgbClr val="FFFF00"/>
                </a:solidFill>
                <a:latin typeface="Arial"/>
                <a:ea typeface="Arial"/>
                <a:cs typeface="Arial"/>
                <a:sym typeface="Arial"/>
              </a:rPr>
              <a:t> wantonness, those that were clean escaped from them who live in error.</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19 While they promise them liberty, they themselves are the servants of corruption: for of whom a man is overcome, of the same is he brought in bondage.</a:t>
            </a:r>
            <a:endParaRPr/>
          </a:p>
          <a:p>
            <a:pPr marL="342900" marR="0" lvl="0" indent="-342900" algn="l" rtl="0">
              <a:lnSpc>
                <a:spcPct val="100000"/>
              </a:lnSpc>
              <a:spcBef>
                <a:spcPts val="360"/>
              </a:spcBef>
              <a:spcAft>
                <a:spcPts val="0"/>
              </a:spcAft>
              <a:buClr>
                <a:schemeClr val="hlink"/>
              </a:buClr>
              <a:buSzPts val="1080"/>
              <a:buFont typeface="Noto Sans Symbols"/>
              <a:buNone/>
            </a:pPr>
            <a:endParaRPr sz="1800" b="1" i="0" u="none">
              <a:solidFill>
                <a:srgbClr val="FFFF00"/>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Romans 16:17-18</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17 Now I beseech you, brethren, mark them which cause divisions and offences contrary to the doctrine which ye have learned; and avoid them.</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18 For they that are such serve not our Lord Jesus Christ, but their own belly; and by good words and fair speeches deceive the hearts of the simple.</a:t>
            </a:r>
            <a:endParaRPr/>
          </a:p>
          <a:p>
            <a:pPr marL="342900" marR="0" lvl="0" indent="-274320" algn="l" rtl="0">
              <a:lnSpc>
                <a:spcPct val="100000"/>
              </a:lnSpc>
              <a:spcBef>
                <a:spcPts val="360"/>
              </a:spcBef>
              <a:spcAft>
                <a:spcPts val="0"/>
              </a:spcAft>
              <a:buClr>
                <a:schemeClr val="hlink"/>
              </a:buClr>
              <a:buSzPts val="1080"/>
              <a:buFont typeface="Noto Sans Symbols"/>
              <a:buNone/>
            </a:pPr>
            <a:endParaRPr sz="1800" b="1" i="0" u="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2000"/>
                                        <p:tgtEl>
                                          <p:spTgt spid="170"/>
                                        </p:tgtEl>
                                      </p:cBhvr>
                                    </p:animEffect>
                                  </p:childTnLst>
                                </p:cTn>
                              </p:par>
                              <p:par>
                                <p:cTn id="8" presetID="10" presetClass="entr" presetSubtype="0"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2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
          <p:cNvSpPr txBox="1">
            <a:spLocks noGrp="1"/>
          </p:cNvSpPr>
          <p:nvPr>
            <p:ph type="title"/>
          </p:nvPr>
        </p:nvSpPr>
        <p:spPr>
          <a:xfrm>
            <a:off x="152400" y="228600"/>
            <a:ext cx="8991600" cy="1143000"/>
          </a:xfrm>
          <a:prstGeom prst="rect">
            <a:avLst/>
          </a:prstGeom>
          <a:noFill/>
          <a:ln>
            <a:noFill/>
          </a:ln>
        </p:spPr>
        <p:txBody>
          <a:bodyPr spcFirstLastPara="1" wrap="square" lIns="92075" tIns="46025" rIns="92075" bIns="46025" anchor="ctr" anchorCtr="0">
            <a:noAutofit/>
          </a:bodyPr>
          <a:lstStyle/>
          <a:p>
            <a:pPr marL="0" lvl="0" indent="0" algn="ctr" rtl="0">
              <a:lnSpc>
                <a:spcPct val="70000"/>
              </a:lnSpc>
              <a:spcBef>
                <a:spcPts val="0"/>
              </a:spcBef>
              <a:spcAft>
                <a:spcPts val="0"/>
              </a:spcAft>
              <a:buClr>
                <a:srgbClr val="FF0000"/>
              </a:buClr>
              <a:buSzPts val="2400"/>
              <a:buFont typeface="Arial Narrow"/>
              <a:buNone/>
            </a:pPr>
            <a:r>
              <a:rPr lang="en-US" sz="2400" b="1" i="0" u="none">
                <a:solidFill>
                  <a:srgbClr val="FF0000"/>
                </a:solidFill>
                <a:latin typeface="Arial Narrow"/>
                <a:ea typeface="Arial Narrow"/>
                <a:cs typeface="Arial Narrow"/>
                <a:sym typeface="Arial Narrow"/>
              </a:rPr>
              <a:t>                   </a:t>
            </a:r>
            <a:r>
              <a:rPr lang="en-US" sz="3600" b="1" i="0" u="none">
                <a:solidFill>
                  <a:srgbClr val="FF0000"/>
                </a:solidFill>
                <a:latin typeface="Arial Narrow"/>
                <a:ea typeface="Arial Narrow"/>
                <a:cs typeface="Arial Narrow"/>
                <a:sym typeface="Arial Narrow"/>
              </a:rPr>
              <a:t>False Teachings</a:t>
            </a:r>
            <a:br>
              <a:rPr lang="en-US" sz="3600" b="1" i="0" u="none">
                <a:solidFill>
                  <a:srgbClr val="FF0000"/>
                </a:solidFill>
                <a:latin typeface="Arial Narrow"/>
                <a:ea typeface="Arial Narrow"/>
                <a:cs typeface="Arial Narrow"/>
                <a:sym typeface="Arial Narrow"/>
              </a:rPr>
            </a:br>
            <a:r>
              <a:rPr lang="en-US" sz="2400" b="1" i="0" u="none">
                <a:solidFill>
                  <a:srgbClr val="FF0000"/>
                </a:solidFill>
                <a:latin typeface="Arial Narrow"/>
                <a:ea typeface="Arial Narrow"/>
                <a:cs typeface="Arial Narrow"/>
                <a:sym typeface="Arial Narrow"/>
              </a:rPr>
              <a:t>             </a:t>
            </a:r>
            <a:br>
              <a:rPr lang="en-US" sz="2400" b="1" i="0" u="none">
                <a:solidFill>
                  <a:srgbClr val="FF0000"/>
                </a:solidFill>
                <a:latin typeface="Arial Narrow"/>
                <a:ea typeface="Arial Narrow"/>
                <a:cs typeface="Arial Narrow"/>
                <a:sym typeface="Arial Narrow"/>
              </a:rPr>
            </a:br>
            <a:r>
              <a:rPr lang="en-US" sz="2400" b="1" i="0" u="none">
                <a:solidFill>
                  <a:srgbClr val="FF0000"/>
                </a:solidFill>
                <a:latin typeface="Arial Narrow"/>
                <a:ea typeface="Arial Narrow"/>
                <a:cs typeface="Arial Narrow"/>
                <a:sym typeface="Arial Narrow"/>
              </a:rPr>
              <a:t>( Word Of Faith Gospel, Prosperity Gospel, Name It And Claim It Gospel)</a:t>
            </a:r>
            <a:endParaRPr/>
          </a:p>
        </p:txBody>
      </p:sp>
      <p:sp>
        <p:nvSpPr>
          <p:cNvPr id="46" name="Google Shape;46;p2"/>
          <p:cNvSpPr txBox="1">
            <a:spLocks noGrp="1"/>
          </p:cNvSpPr>
          <p:nvPr>
            <p:ph type="body" idx="1"/>
          </p:nvPr>
        </p:nvSpPr>
        <p:spPr>
          <a:xfrm>
            <a:off x="2743200" y="1295400"/>
            <a:ext cx="6172200" cy="48006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80000"/>
              </a:lnSpc>
              <a:spcBef>
                <a:spcPts val="0"/>
              </a:spcBef>
              <a:spcAft>
                <a:spcPts val="0"/>
              </a:spcAft>
              <a:buClr>
                <a:schemeClr val="hlink"/>
              </a:buClr>
              <a:buSzPts val="600"/>
              <a:buFont typeface="Noto Sans Symbols"/>
              <a:buNone/>
            </a:pPr>
            <a:endParaRPr sz="1000" b="0" i="0" u="none" strike="noStrike" cap="none">
              <a:solidFill>
                <a:schemeClr val="dk1"/>
              </a:solidFill>
              <a:latin typeface="Arial"/>
              <a:ea typeface="Arial"/>
              <a:cs typeface="Arial"/>
              <a:sym typeface="Arial"/>
            </a:endParaRPr>
          </a:p>
          <a:p>
            <a:pPr marL="342900" marR="0" lvl="0" indent="-342900" algn="l" rtl="0">
              <a:lnSpc>
                <a:spcPct val="80000"/>
              </a:lnSpc>
              <a:spcBef>
                <a:spcPts val="280"/>
              </a:spcBef>
              <a:spcAft>
                <a:spcPts val="0"/>
              </a:spcAft>
              <a:buClr>
                <a:schemeClr val="hlink"/>
              </a:buClr>
              <a:buSzPts val="840"/>
              <a:buFont typeface="Noto Sans Symbols"/>
              <a:buChar char="■"/>
            </a:pPr>
            <a:r>
              <a:rPr lang="en-US" sz="1400" b="0" i="0" u="none" strike="noStrike" cap="none">
                <a:solidFill>
                  <a:schemeClr val="dk1"/>
                </a:solidFill>
                <a:latin typeface="Arial"/>
                <a:ea typeface="Arial"/>
                <a:cs typeface="Arial"/>
                <a:sym typeface="Arial"/>
              </a:rPr>
              <a:t>Belief in the "force of faith." It is believed words can be used to manipulate the faith-force, and thus actually create what they believe Scripture promises (health and wealth). Laws supposedly governing the faith-force are said to operate independently of God's sovereign will and that God Himself is subject to these laws. </a:t>
            </a:r>
            <a:endParaRPr/>
          </a:p>
          <a:p>
            <a:pPr marL="342900" marR="0" lvl="0" indent="-289560" algn="l" rtl="0">
              <a:lnSpc>
                <a:spcPct val="80000"/>
              </a:lnSpc>
              <a:spcBef>
                <a:spcPts val="280"/>
              </a:spcBef>
              <a:spcAft>
                <a:spcPts val="0"/>
              </a:spcAft>
              <a:buClr>
                <a:schemeClr val="hlink"/>
              </a:buClr>
              <a:buSzPts val="840"/>
              <a:buFont typeface="Noto Sans Symbols"/>
              <a:buNone/>
            </a:pPr>
            <a:endParaRPr sz="1400" b="0" i="0" u="none" strike="noStrike" cap="none">
              <a:solidFill>
                <a:schemeClr val="dk1"/>
              </a:solidFill>
              <a:latin typeface="Arial"/>
              <a:ea typeface="Arial"/>
              <a:cs typeface="Arial"/>
              <a:sym typeface="Arial"/>
            </a:endParaRPr>
          </a:p>
          <a:p>
            <a:pPr marL="342900" marR="0" lvl="0" indent="-342900" algn="l" rtl="0">
              <a:lnSpc>
                <a:spcPct val="80000"/>
              </a:lnSpc>
              <a:spcBef>
                <a:spcPts val="280"/>
              </a:spcBef>
              <a:spcAft>
                <a:spcPts val="0"/>
              </a:spcAft>
              <a:buClr>
                <a:schemeClr val="hlink"/>
              </a:buClr>
              <a:buSzPts val="840"/>
              <a:buFont typeface="Noto Sans Symbols"/>
              <a:buChar char="■"/>
            </a:pPr>
            <a:r>
              <a:rPr lang="en-US" sz="1400" b="0" i="0" u="none" strike="noStrike" cap="none">
                <a:solidFill>
                  <a:schemeClr val="dk1"/>
                </a:solidFill>
                <a:latin typeface="Arial"/>
                <a:ea typeface="Arial"/>
                <a:cs typeface="Arial"/>
                <a:sym typeface="Arial"/>
              </a:rPr>
              <a:t>It claims that God created human beings in His literal, physical image as little gods. Before the fall, humans had the potential to call things into existence by using the faith-force. After the fall humans took on Satan's nature and lost the ability to call things into existence. In order to correct this situation, Jesus Christ gave up His divinity and became a man, died spiritually, took Satan's nature upon Himself, went to hell, was born-again, and rose from the dead with God's nature. After this, Jesus sent the Holy Spirit to replicate the Incarnation in believers so they could become little gods as God had originally intended.</a:t>
            </a:r>
            <a:br>
              <a:rPr lang="en-US" sz="1400" b="0" i="0" u="none" strike="noStrike" cap="none">
                <a:solidFill>
                  <a:schemeClr val="dk1"/>
                </a:solidFill>
                <a:latin typeface="Arial"/>
                <a:ea typeface="Arial"/>
                <a:cs typeface="Arial"/>
                <a:sym typeface="Arial"/>
              </a:rPr>
            </a:b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ROOTS OF WORD FAITH MOVEMENT: Word of Faith movement grew out of the Pentecostal movement in the latter 20th century. Its founder was E. W. Kenyon, who studied the metaphysical New Thought teachings of Phineas Quimby. Mind science (where "name it and claim it" originated) was combined with Pentecostalism, resulting in a peculiar mix of orthodox Christianity and mysticism. </a:t>
            </a:r>
            <a:endParaRPr/>
          </a:p>
          <a:p>
            <a:pPr marL="342900" marR="0" lvl="0" indent="-289560" algn="l" rtl="0">
              <a:lnSpc>
                <a:spcPct val="80000"/>
              </a:lnSpc>
              <a:spcBef>
                <a:spcPts val="280"/>
              </a:spcBef>
              <a:spcAft>
                <a:spcPts val="0"/>
              </a:spcAft>
              <a:buClr>
                <a:schemeClr val="hlink"/>
              </a:buClr>
              <a:buSzPts val="840"/>
              <a:buFont typeface="Noto Sans Symbols"/>
              <a:buNone/>
            </a:pPr>
            <a:endParaRPr sz="1400" b="0" i="0" u="none" strike="noStrike" cap="none">
              <a:solidFill>
                <a:schemeClr val="dk1"/>
              </a:solidFill>
              <a:latin typeface="Arial"/>
              <a:ea typeface="Arial"/>
              <a:cs typeface="Arial"/>
              <a:sym typeface="Arial"/>
            </a:endParaRPr>
          </a:p>
          <a:p>
            <a:pPr marL="342900" marR="0" lvl="0" indent="-342900" algn="l" rtl="0">
              <a:lnSpc>
                <a:spcPct val="80000"/>
              </a:lnSpc>
              <a:spcBef>
                <a:spcPts val="280"/>
              </a:spcBef>
              <a:spcAft>
                <a:spcPts val="0"/>
              </a:spcAft>
              <a:buClr>
                <a:schemeClr val="hlink"/>
              </a:buClr>
              <a:buSzPts val="840"/>
              <a:buFont typeface="Noto Sans Symbols"/>
              <a:buChar char="■"/>
            </a:pPr>
            <a:r>
              <a:rPr lang="en-US" sz="1400" b="0" i="0" u="none" strike="noStrike" cap="none">
                <a:solidFill>
                  <a:schemeClr val="dk1"/>
                </a:solidFill>
                <a:latin typeface="Arial"/>
                <a:ea typeface="Arial"/>
                <a:cs typeface="Arial"/>
                <a:sym typeface="Arial"/>
              </a:rPr>
              <a:t>Teachers: Benny Hinn, TD Jakes, Kenneth Copeland, Creflo Dollar, Rod Parsley…and many more</a:t>
            </a:r>
            <a:endParaRPr/>
          </a:p>
          <a:p>
            <a:pPr marL="342900" marR="0" lvl="0" indent="-289560" algn="l" rtl="0">
              <a:lnSpc>
                <a:spcPct val="100000"/>
              </a:lnSpc>
              <a:spcBef>
                <a:spcPts val="280"/>
              </a:spcBef>
              <a:spcAft>
                <a:spcPts val="0"/>
              </a:spcAft>
              <a:buClr>
                <a:schemeClr val="hlink"/>
              </a:buClr>
              <a:buSzPts val="840"/>
              <a:buFont typeface="Noto Sans Symbols"/>
              <a:buNone/>
            </a:pPr>
            <a:endParaRPr sz="1400" b="0" i="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2819400" y="609600"/>
            <a:ext cx="6096000" cy="6096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FFFF00"/>
              </a:buClr>
              <a:buSzPts val="4800"/>
              <a:buFont typeface="Arial Narrow"/>
              <a:buNone/>
            </a:pPr>
            <a:r>
              <a:rPr lang="en-US" sz="4800" b="1" i="0" u="none">
                <a:solidFill>
                  <a:srgbClr val="FFFF00"/>
                </a:solidFill>
                <a:latin typeface="Arial Narrow"/>
                <a:ea typeface="Arial Narrow"/>
                <a:cs typeface="Arial Narrow"/>
                <a:sym typeface="Arial Narrow"/>
              </a:rPr>
              <a:t>God Says…</a:t>
            </a:r>
            <a:endParaRPr/>
          </a:p>
        </p:txBody>
      </p:sp>
      <p:sp>
        <p:nvSpPr>
          <p:cNvPr id="177" name="Google Shape;177;p20"/>
          <p:cNvSpPr txBox="1">
            <a:spLocks noGrp="1"/>
          </p:cNvSpPr>
          <p:nvPr>
            <p:ph type="body" idx="1"/>
          </p:nvPr>
        </p:nvSpPr>
        <p:spPr>
          <a:xfrm>
            <a:off x="304800" y="1371600"/>
            <a:ext cx="86106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I Timothy 4:1</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 Now the Spirit speaketh expressly, that in the latter times some shall depart from the faith, giving heed to seducing spirits, and doctrines of devils;</a:t>
            </a:r>
            <a:endParaRPr/>
          </a:p>
          <a:p>
            <a:pPr marL="342900" marR="0" lvl="0" indent="-342900" algn="l" rtl="0">
              <a:lnSpc>
                <a:spcPct val="100000"/>
              </a:lnSpc>
              <a:spcBef>
                <a:spcPts val="400"/>
              </a:spcBef>
              <a:spcAft>
                <a:spcPts val="0"/>
              </a:spcAft>
              <a:buClr>
                <a:schemeClr val="hlink"/>
              </a:buClr>
              <a:buSzPts val="1200"/>
              <a:buFont typeface="Noto Sans Symbols"/>
              <a:buNone/>
            </a:pPr>
            <a:endParaRPr sz="2000" b="1" i="0" u="none">
              <a:solidFill>
                <a:srgbClr val="FFFF00"/>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Phillipians 3: 18-19</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18 (For many walk, of whom I have told you often, and now tell you even weeping, </a:t>
            </a:r>
            <a:r>
              <a:rPr lang="en-US" sz="1800" b="1" i="1" u="none">
                <a:solidFill>
                  <a:srgbClr val="FFFF00"/>
                </a:solidFill>
                <a:latin typeface="Arial"/>
                <a:ea typeface="Arial"/>
                <a:cs typeface="Arial"/>
                <a:sym typeface="Arial"/>
              </a:rPr>
              <a:t>that they are</a:t>
            </a:r>
            <a:r>
              <a:rPr lang="en-US" sz="1800" b="1" i="0" u="none">
                <a:solidFill>
                  <a:srgbClr val="FFFF00"/>
                </a:solidFill>
                <a:latin typeface="Arial"/>
                <a:ea typeface="Arial"/>
                <a:cs typeface="Arial"/>
                <a:sym typeface="Arial"/>
              </a:rPr>
              <a:t> the enemies of the cross of Christ:</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19 Whose end </a:t>
            </a:r>
            <a:r>
              <a:rPr lang="en-US" sz="1800" b="1" i="1" u="none">
                <a:solidFill>
                  <a:srgbClr val="FFFF00"/>
                </a:solidFill>
                <a:latin typeface="Arial"/>
                <a:ea typeface="Arial"/>
                <a:cs typeface="Arial"/>
                <a:sym typeface="Arial"/>
              </a:rPr>
              <a:t>is</a:t>
            </a:r>
            <a:r>
              <a:rPr lang="en-US" sz="1800" b="1" i="0" u="none">
                <a:solidFill>
                  <a:srgbClr val="FFFF00"/>
                </a:solidFill>
                <a:latin typeface="Arial"/>
                <a:ea typeface="Arial"/>
                <a:cs typeface="Arial"/>
                <a:sym typeface="Arial"/>
              </a:rPr>
              <a:t> destruction, whose God </a:t>
            </a:r>
            <a:r>
              <a:rPr lang="en-US" sz="1800" b="1" i="1" u="none">
                <a:solidFill>
                  <a:srgbClr val="FFFF00"/>
                </a:solidFill>
                <a:latin typeface="Arial"/>
                <a:ea typeface="Arial"/>
                <a:cs typeface="Arial"/>
                <a:sym typeface="Arial"/>
              </a:rPr>
              <a:t>is their</a:t>
            </a:r>
            <a:r>
              <a:rPr lang="en-US" sz="1800" b="1" i="0" u="none">
                <a:solidFill>
                  <a:srgbClr val="FFFF00"/>
                </a:solidFill>
                <a:latin typeface="Arial"/>
                <a:ea typeface="Arial"/>
                <a:cs typeface="Arial"/>
                <a:sym typeface="Arial"/>
              </a:rPr>
              <a:t> belly, and </a:t>
            </a:r>
            <a:r>
              <a:rPr lang="en-US" sz="1800" b="1" i="1" u="none">
                <a:solidFill>
                  <a:srgbClr val="FFFF00"/>
                </a:solidFill>
                <a:latin typeface="Arial"/>
                <a:ea typeface="Arial"/>
                <a:cs typeface="Arial"/>
                <a:sym typeface="Arial"/>
              </a:rPr>
              <a:t>whose</a:t>
            </a:r>
            <a:r>
              <a:rPr lang="en-US" sz="1800" b="1" i="0" u="none">
                <a:solidFill>
                  <a:srgbClr val="FFFF00"/>
                </a:solidFill>
                <a:latin typeface="Arial"/>
                <a:ea typeface="Arial"/>
                <a:cs typeface="Arial"/>
                <a:sym typeface="Arial"/>
              </a:rPr>
              <a:t> glory </a:t>
            </a:r>
            <a:r>
              <a:rPr lang="en-US" sz="1800" b="1" i="1" u="none">
                <a:solidFill>
                  <a:srgbClr val="FFFF00"/>
                </a:solidFill>
                <a:latin typeface="Arial"/>
                <a:ea typeface="Arial"/>
                <a:cs typeface="Arial"/>
                <a:sym typeface="Arial"/>
              </a:rPr>
              <a:t>is</a:t>
            </a:r>
            <a:r>
              <a:rPr lang="en-US" sz="1800" b="1" i="0" u="none">
                <a:solidFill>
                  <a:srgbClr val="FFFF00"/>
                </a:solidFill>
                <a:latin typeface="Arial"/>
                <a:ea typeface="Arial"/>
                <a:cs typeface="Arial"/>
                <a:sym typeface="Arial"/>
              </a:rPr>
              <a:t> in their shame, who mind earthly things.)</a:t>
            </a:r>
            <a:endParaRPr/>
          </a:p>
          <a:p>
            <a:pPr marL="342900" marR="0" lvl="0" indent="-342900" algn="l" rtl="0">
              <a:lnSpc>
                <a:spcPct val="100000"/>
              </a:lnSpc>
              <a:spcBef>
                <a:spcPts val="480"/>
              </a:spcBef>
              <a:spcAft>
                <a:spcPts val="0"/>
              </a:spcAft>
              <a:buClr>
                <a:schemeClr val="hlink"/>
              </a:buClr>
              <a:buSzPts val="1440"/>
              <a:buFont typeface="Noto Sans Symbols"/>
              <a:buNone/>
            </a:pPr>
            <a:endParaRPr sz="2400" b="1" i="0" u="none">
              <a:solidFill>
                <a:srgbClr val="FFFF00"/>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Colossians 2:8</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1" i="0" u="none">
                <a:solidFill>
                  <a:srgbClr val="FFFF00"/>
                </a:solidFill>
                <a:latin typeface="Arial"/>
                <a:ea typeface="Arial"/>
                <a:cs typeface="Arial"/>
                <a:sym typeface="Arial"/>
              </a:rPr>
              <a:t>8 Beware lest any man spoil you through philosophy and vain deceit, after the tradition of men, after the rudiments of the world, and not after Christ.</a:t>
            </a:r>
            <a:endParaRPr/>
          </a:p>
          <a:p>
            <a:pPr marL="342900" marR="0" lvl="0" indent="-274320" algn="l" rtl="0">
              <a:lnSpc>
                <a:spcPct val="100000"/>
              </a:lnSpc>
              <a:spcBef>
                <a:spcPts val="360"/>
              </a:spcBef>
              <a:spcAft>
                <a:spcPts val="0"/>
              </a:spcAft>
              <a:buClr>
                <a:schemeClr val="hlink"/>
              </a:buClr>
              <a:buSzPts val="1080"/>
              <a:buFont typeface="Noto Sans Symbols"/>
              <a:buNone/>
            </a:pPr>
            <a:endParaRPr sz="1800" b="1" i="0" u="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2000"/>
                                        <p:tgtEl>
                                          <p:spTgt spid="176"/>
                                        </p:tgtEl>
                                      </p:cBhvr>
                                    </p:animEffect>
                                  </p:childTnLst>
                                </p:cTn>
                              </p:par>
                              <p:par>
                                <p:cTn id="8" presetID="10"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2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FFFF00"/>
              </a:buClr>
              <a:buSzPts val="4800"/>
              <a:buFont typeface="Arial Narrow"/>
              <a:buNone/>
            </a:pPr>
            <a:r>
              <a:rPr lang="en-US" sz="4800" b="1" i="0" u="none">
                <a:solidFill>
                  <a:srgbClr val="FFFF00"/>
                </a:solidFill>
                <a:latin typeface="Arial Narrow"/>
                <a:ea typeface="Arial Narrow"/>
                <a:cs typeface="Arial Narrow"/>
                <a:sym typeface="Arial Narrow"/>
              </a:rPr>
              <a:t>God Says…</a:t>
            </a:r>
            <a:endParaRPr/>
          </a:p>
        </p:txBody>
      </p:sp>
      <p:sp>
        <p:nvSpPr>
          <p:cNvPr id="183" name="Google Shape;183;p21"/>
          <p:cNvSpPr txBox="1">
            <a:spLocks noGrp="1"/>
          </p:cNvSpPr>
          <p:nvPr>
            <p:ph type="body" idx="1"/>
          </p:nvPr>
        </p:nvSpPr>
        <p:spPr>
          <a:xfrm>
            <a:off x="457200" y="1524000"/>
            <a:ext cx="84582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680"/>
              <a:buFont typeface="Noto Sans Symbols"/>
              <a:buNone/>
            </a:pPr>
            <a:r>
              <a:rPr lang="en-US" sz="2800" b="1" i="0" u="none">
                <a:solidFill>
                  <a:srgbClr val="FFFF00"/>
                </a:solidFill>
                <a:latin typeface="Arial"/>
                <a:ea typeface="Arial"/>
                <a:cs typeface="Arial"/>
                <a:sym typeface="Arial"/>
              </a:rPr>
              <a:t>II Peter 2: 21-22</a:t>
            </a:r>
            <a:endParaRPr/>
          </a:p>
          <a:p>
            <a:pPr marL="342900" marR="0" lvl="0" indent="-342900" algn="l" rtl="0">
              <a:lnSpc>
                <a:spcPct val="100000"/>
              </a:lnSpc>
              <a:spcBef>
                <a:spcPts val="560"/>
              </a:spcBef>
              <a:spcAft>
                <a:spcPts val="0"/>
              </a:spcAft>
              <a:buClr>
                <a:schemeClr val="hlink"/>
              </a:buClr>
              <a:buSzPts val="1680"/>
              <a:buFont typeface="Noto Sans Symbols"/>
              <a:buNone/>
            </a:pPr>
            <a:endParaRPr sz="2800" b="1" i="0" u="none">
              <a:solidFill>
                <a:srgbClr val="FFFF00"/>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None/>
            </a:pPr>
            <a:r>
              <a:rPr lang="en-US" sz="2800" b="1" i="0" u="none">
                <a:solidFill>
                  <a:srgbClr val="FFFF00"/>
                </a:solidFill>
                <a:latin typeface="Arial"/>
                <a:ea typeface="Arial"/>
                <a:cs typeface="Arial"/>
                <a:sym typeface="Arial"/>
              </a:rPr>
              <a:t>21 For it had been better for them not to have known the way of righteousness, than, after they have known </a:t>
            </a:r>
            <a:r>
              <a:rPr lang="en-US" sz="2800" b="1" i="1" u="none">
                <a:solidFill>
                  <a:srgbClr val="FFFF00"/>
                </a:solidFill>
                <a:latin typeface="Arial"/>
                <a:ea typeface="Arial"/>
                <a:cs typeface="Arial"/>
                <a:sym typeface="Arial"/>
              </a:rPr>
              <a:t>it</a:t>
            </a:r>
            <a:r>
              <a:rPr lang="en-US" sz="2800" b="1" i="0" u="none">
                <a:solidFill>
                  <a:srgbClr val="FFFF00"/>
                </a:solidFill>
                <a:latin typeface="Arial"/>
                <a:ea typeface="Arial"/>
                <a:cs typeface="Arial"/>
                <a:sym typeface="Arial"/>
              </a:rPr>
              <a:t>, to turn from the holy commandment delivered unto them.</a:t>
            </a:r>
            <a:endParaRPr/>
          </a:p>
          <a:p>
            <a:pPr marL="342900" marR="0" lvl="0" indent="-342900" algn="l" rtl="0">
              <a:lnSpc>
                <a:spcPct val="100000"/>
              </a:lnSpc>
              <a:spcBef>
                <a:spcPts val="560"/>
              </a:spcBef>
              <a:spcAft>
                <a:spcPts val="0"/>
              </a:spcAft>
              <a:buClr>
                <a:schemeClr val="hlink"/>
              </a:buClr>
              <a:buSzPts val="1680"/>
              <a:buFont typeface="Noto Sans Symbols"/>
              <a:buNone/>
            </a:pPr>
            <a:r>
              <a:rPr lang="en-US" sz="2800" b="1" i="0" u="none">
                <a:solidFill>
                  <a:srgbClr val="FFFF00"/>
                </a:solidFill>
                <a:latin typeface="Arial"/>
                <a:ea typeface="Arial"/>
                <a:cs typeface="Arial"/>
                <a:sym typeface="Arial"/>
              </a:rPr>
              <a:t>22 But it is happened unto them according to the true proverb, The dog </a:t>
            </a:r>
            <a:r>
              <a:rPr lang="en-US" sz="2800" b="1" i="1" u="none">
                <a:solidFill>
                  <a:srgbClr val="FFFF00"/>
                </a:solidFill>
                <a:latin typeface="Arial"/>
                <a:ea typeface="Arial"/>
                <a:cs typeface="Arial"/>
                <a:sym typeface="Arial"/>
              </a:rPr>
              <a:t>is</a:t>
            </a:r>
            <a:r>
              <a:rPr lang="en-US" sz="2800" b="1" i="0" u="none">
                <a:solidFill>
                  <a:srgbClr val="FFFF00"/>
                </a:solidFill>
                <a:latin typeface="Arial"/>
                <a:ea typeface="Arial"/>
                <a:cs typeface="Arial"/>
                <a:sym typeface="Arial"/>
              </a:rPr>
              <a:t> turned to his own vomit again; and the sow that was washed to her wallowing in the mire.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2000"/>
                                        <p:tgtEl>
                                          <p:spTgt spid="182"/>
                                        </p:tgtEl>
                                      </p:cBhvr>
                                    </p:animEffect>
                                  </p:childTnLst>
                                </p:cTn>
                              </p:par>
                              <p:par>
                                <p:cTn id="8" presetID="10" presetClass="entr" presetSubtype="0" fill="hold"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2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457200" y="228600"/>
            <a:ext cx="8458200" cy="15240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FFFF00"/>
              </a:buClr>
              <a:buSzPts val="2800"/>
              <a:buFont typeface="Arial"/>
              <a:buNone/>
            </a:pPr>
            <a:r>
              <a:rPr lang="en-US" sz="2800" b="1" i="0" u="none">
                <a:solidFill>
                  <a:srgbClr val="FFFF00"/>
                </a:solidFill>
                <a:latin typeface="Arial"/>
                <a:ea typeface="Arial"/>
                <a:cs typeface="Arial"/>
                <a:sym typeface="Arial"/>
              </a:rPr>
              <a:t>Sola Scripture…</a:t>
            </a:r>
            <a:r>
              <a:rPr lang="en-US" sz="2800" b="1" i="0" u="none">
                <a:solidFill>
                  <a:schemeClr val="dk2"/>
                </a:solidFill>
                <a:latin typeface="Arial"/>
                <a:ea typeface="Arial"/>
                <a:cs typeface="Arial"/>
                <a:sym typeface="Arial"/>
              </a:rPr>
              <a:t> </a:t>
            </a:r>
            <a:r>
              <a:rPr lang="en-US" sz="2800" b="1" i="0" u="none">
                <a:solidFill>
                  <a:srgbClr val="FFFF00"/>
                </a:solidFill>
                <a:latin typeface="Arial Narrow"/>
                <a:ea typeface="Arial Narrow"/>
                <a:cs typeface="Arial Narrow"/>
                <a:sym typeface="Arial Narrow"/>
              </a:rPr>
              <a:t> The Bible contains all knowledge necessary for salvation and holiness</a:t>
            </a:r>
            <a:r>
              <a:rPr lang="en-US" sz="4800" b="1" i="0" u="none">
                <a:solidFill>
                  <a:srgbClr val="FFFF00"/>
                </a:solidFill>
                <a:latin typeface="Arial Narrow"/>
                <a:ea typeface="Arial Narrow"/>
                <a:cs typeface="Arial Narrow"/>
                <a:sym typeface="Arial Narrow"/>
              </a:rPr>
              <a:t>.</a:t>
            </a:r>
            <a:r>
              <a:rPr lang="en-US" sz="4800" b="1" i="0" u="none">
                <a:solidFill>
                  <a:schemeClr val="dk2"/>
                </a:solidFill>
                <a:latin typeface="Arial Narrow"/>
                <a:ea typeface="Arial Narrow"/>
                <a:cs typeface="Arial Narrow"/>
                <a:sym typeface="Arial Narrow"/>
              </a:rPr>
              <a:t> </a:t>
            </a:r>
            <a:r>
              <a:rPr lang="en-US" sz="2800" b="1" i="0" u="none">
                <a:solidFill>
                  <a:srgbClr val="FFFF00"/>
                </a:solidFill>
                <a:latin typeface="Arial Narrow"/>
                <a:ea typeface="Arial Narrow"/>
                <a:cs typeface="Arial Narrow"/>
                <a:sym typeface="Arial Narrow"/>
              </a:rPr>
              <a:t>Scripture Alone.</a:t>
            </a:r>
            <a:endParaRPr/>
          </a:p>
        </p:txBody>
      </p:sp>
      <p:sp>
        <p:nvSpPr>
          <p:cNvPr id="189" name="Google Shape;189;p22"/>
          <p:cNvSpPr txBox="1">
            <a:spLocks noGrp="1"/>
          </p:cNvSpPr>
          <p:nvPr>
            <p:ph type="body" idx="1"/>
          </p:nvPr>
        </p:nvSpPr>
        <p:spPr>
          <a:xfrm>
            <a:off x="990600" y="2133600"/>
            <a:ext cx="7467600" cy="4419600"/>
          </a:xfrm>
          <a:prstGeom prst="rect">
            <a:avLst/>
          </a:prstGeom>
          <a:noFill/>
          <a:ln>
            <a:noFill/>
          </a:ln>
        </p:spPr>
        <p:txBody>
          <a:bodyPr spcFirstLastPara="1" wrap="square" lIns="91425" tIns="45700" rIns="91425" bIns="45700" anchor="t" anchorCtr="0">
            <a:noAutofit/>
          </a:bodyPr>
          <a:lstStyle/>
          <a:p>
            <a:pPr marL="342900" marR="0" lvl="0" indent="-236220" algn="l" rtl="0">
              <a:lnSpc>
                <a:spcPct val="100000"/>
              </a:lnSpc>
              <a:spcBef>
                <a:spcPts val="0"/>
              </a:spcBef>
              <a:spcAft>
                <a:spcPts val="0"/>
              </a:spcAft>
              <a:buClr>
                <a:schemeClr val="hlink"/>
              </a:buClr>
              <a:buSzPts val="1680"/>
              <a:buFont typeface="Noto Sans Symbols"/>
              <a:buNone/>
            </a:pPr>
            <a:endParaRPr sz="2800" b="0" i="0" u="none">
              <a:solidFill>
                <a:schemeClr val="dk1"/>
              </a:solidFill>
              <a:latin typeface="Arial"/>
              <a:ea typeface="Arial"/>
              <a:cs typeface="Arial"/>
              <a:sym typeface="Arial"/>
            </a:endParaRPr>
          </a:p>
        </p:txBody>
      </p:sp>
      <p:pic>
        <p:nvPicPr>
          <p:cNvPr id="190" name="Google Shape;190;p22"/>
          <p:cNvPicPr preferRelativeResize="0"/>
          <p:nvPr/>
        </p:nvPicPr>
        <p:blipFill rotWithShape="1">
          <a:blip r:embed="rId3">
            <a:alphaModFix/>
          </a:blip>
          <a:srcRect/>
          <a:stretch/>
        </p:blipFill>
        <p:spPr>
          <a:xfrm>
            <a:off x="1066800" y="2209800"/>
            <a:ext cx="7391400" cy="428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rot="10800000">
            <a:off x="2590800" y="533400"/>
            <a:ext cx="228600" cy="762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None/>
            </a:pPr>
            <a:endParaRPr sz="4800" b="1" i="0" u="none">
              <a:solidFill>
                <a:schemeClr val="dk2"/>
              </a:solidFill>
              <a:latin typeface="Arial Narrow"/>
              <a:ea typeface="Arial Narrow"/>
              <a:cs typeface="Arial Narrow"/>
              <a:sym typeface="Arial Narrow"/>
            </a:endParaRPr>
          </a:p>
        </p:txBody>
      </p:sp>
      <p:sp>
        <p:nvSpPr>
          <p:cNvPr id="196" name="Google Shape;196;p23"/>
          <p:cNvSpPr txBox="1">
            <a:spLocks noGrp="1"/>
          </p:cNvSpPr>
          <p:nvPr>
            <p:ph type="body" idx="1"/>
          </p:nvPr>
        </p:nvSpPr>
        <p:spPr>
          <a:xfrm>
            <a:off x="228600" y="609600"/>
            <a:ext cx="86868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None/>
            </a:pPr>
            <a:r>
              <a:rPr lang="en-US" sz="3200" b="1" i="0" u="none">
                <a:solidFill>
                  <a:srgbClr val="FFFF00"/>
                </a:solidFill>
                <a:latin typeface="Arial"/>
                <a:ea typeface="Arial"/>
                <a:cs typeface="Arial"/>
                <a:sym typeface="Arial"/>
              </a:rPr>
              <a:t>Solus Christus….By Christ Alone</a:t>
            </a:r>
            <a:endParaRPr/>
          </a:p>
          <a:p>
            <a:pPr marL="342900" marR="0" lvl="0" indent="-342900" algn="l" rtl="0">
              <a:lnSpc>
                <a:spcPct val="100000"/>
              </a:lnSpc>
              <a:spcBef>
                <a:spcPts val="640"/>
              </a:spcBef>
              <a:spcAft>
                <a:spcPts val="0"/>
              </a:spcAft>
              <a:buClr>
                <a:schemeClr val="hlink"/>
              </a:buClr>
              <a:buSzPts val="1920"/>
              <a:buFont typeface="Noto Sans Symbols"/>
              <a:buNone/>
            </a:pPr>
            <a:endParaRPr sz="3200" b="1" i="0" u="none">
              <a:solidFill>
                <a:srgbClr val="FFFF00"/>
              </a:solidFill>
              <a:latin typeface="Arial"/>
              <a:ea typeface="Arial"/>
              <a:cs typeface="Arial"/>
              <a:sym typeface="Arial"/>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1" i="0" u="none">
                <a:solidFill>
                  <a:srgbClr val="FFFF00"/>
                </a:solidFill>
                <a:latin typeface="Arial"/>
                <a:ea typeface="Arial"/>
                <a:cs typeface="Arial"/>
                <a:sym typeface="Arial"/>
              </a:rPr>
              <a:t>Sola gratia….By Grace Alone</a:t>
            </a:r>
            <a:endParaRPr/>
          </a:p>
          <a:p>
            <a:pPr marL="342900" marR="0" lvl="0" indent="-342900" algn="l" rtl="0">
              <a:lnSpc>
                <a:spcPct val="100000"/>
              </a:lnSpc>
              <a:spcBef>
                <a:spcPts val="640"/>
              </a:spcBef>
              <a:spcAft>
                <a:spcPts val="0"/>
              </a:spcAft>
              <a:buClr>
                <a:schemeClr val="hlink"/>
              </a:buClr>
              <a:buSzPts val="1920"/>
              <a:buFont typeface="Noto Sans Symbols"/>
              <a:buNone/>
            </a:pPr>
            <a:endParaRPr sz="3200" b="1" i="0" u="none">
              <a:solidFill>
                <a:srgbClr val="FFFF00"/>
              </a:solidFill>
              <a:latin typeface="Arial"/>
              <a:ea typeface="Arial"/>
              <a:cs typeface="Arial"/>
              <a:sym typeface="Arial"/>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1" i="0" u="none">
                <a:solidFill>
                  <a:srgbClr val="FFFF00"/>
                </a:solidFill>
                <a:latin typeface="Arial"/>
                <a:ea typeface="Arial"/>
                <a:cs typeface="Arial"/>
                <a:sym typeface="Arial"/>
              </a:rPr>
              <a:t>Sola fide….By Faith Alone</a:t>
            </a:r>
            <a:endParaRPr/>
          </a:p>
          <a:p>
            <a:pPr marL="342900" marR="0" lvl="0" indent="-342900" algn="l" rtl="0">
              <a:lnSpc>
                <a:spcPct val="100000"/>
              </a:lnSpc>
              <a:spcBef>
                <a:spcPts val="640"/>
              </a:spcBef>
              <a:spcAft>
                <a:spcPts val="0"/>
              </a:spcAft>
              <a:buClr>
                <a:schemeClr val="hlink"/>
              </a:buClr>
              <a:buSzPts val="1920"/>
              <a:buFont typeface="Noto Sans Symbols"/>
              <a:buNone/>
            </a:pPr>
            <a:endParaRPr sz="3200" b="1" i="0" u="none">
              <a:solidFill>
                <a:srgbClr val="FFFF00"/>
              </a:solidFill>
              <a:latin typeface="Arial"/>
              <a:ea typeface="Arial"/>
              <a:cs typeface="Arial"/>
              <a:sym typeface="Arial"/>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1" i="0" u="none">
                <a:solidFill>
                  <a:srgbClr val="FFFF00"/>
                </a:solidFill>
                <a:latin typeface="Arial"/>
                <a:ea typeface="Arial"/>
                <a:cs typeface="Arial"/>
                <a:sym typeface="Arial"/>
              </a:rPr>
              <a:t>Soli Deo gloria….Glory To God Alone</a:t>
            </a:r>
            <a:endParaRPr/>
          </a:p>
          <a:p>
            <a:pPr marL="342900" marR="0" lvl="0" indent="-342900" algn="l" rtl="0">
              <a:lnSpc>
                <a:spcPct val="100000"/>
              </a:lnSpc>
              <a:spcBef>
                <a:spcPts val="640"/>
              </a:spcBef>
              <a:spcAft>
                <a:spcPts val="0"/>
              </a:spcAft>
              <a:buClr>
                <a:schemeClr val="hlink"/>
              </a:buClr>
              <a:buSzPts val="1920"/>
              <a:buFont typeface="Noto Sans Symbols"/>
              <a:buNone/>
            </a:pPr>
            <a:endParaRPr sz="3200" b="1" i="0" u="none">
              <a:solidFill>
                <a:srgbClr val="FFFF00"/>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None/>
            </a:pPr>
            <a:endParaRPr sz="2800" b="0" i="0" u="none">
              <a:solidFill>
                <a:schemeClr val="dk1"/>
              </a:solidFill>
              <a:latin typeface="Arial"/>
              <a:ea typeface="Arial"/>
              <a:cs typeface="Arial"/>
              <a:sym typeface="Arial"/>
            </a:endParaRPr>
          </a:p>
          <a:p>
            <a:pPr marL="342900" marR="0" lvl="0" indent="-236220" algn="l" rtl="0">
              <a:lnSpc>
                <a:spcPct val="100000"/>
              </a:lnSpc>
              <a:spcBef>
                <a:spcPts val="560"/>
              </a:spcBef>
              <a:spcAft>
                <a:spcPts val="0"/>
              </a:spcAft>
              <a:buClr>
                <a:schemeClr val="hlink"/>
              </a:buClr>
              <a:buSzPts val="1680"/>
              <a:buFont typeface="Noto Sans Symbols"/>
              <a:buNone/>
            </a:pPr>
            <a:endParaRPr sz="2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chemeClr val="dk2"/>
              </a:buClr>
              <a:buSzPts val="4800"/>
              <a:buFont typeface="Arial Narrow"/>
              <a:buNone/>
            </a:pPr>
            <a:r>
              <a:rPr lang="en-US" sz="4800" b="1" i="0" u="none">
                <a:solidFill>
                  <a:schemeClr val="dk2"/>
                </a:solidFill>
                <a:latin typeface="Arial Narrow"/>
                <a:ea typeface="Arial Narrow"/>
                <a:cs typeface="Arial Narrow"/>
                <a:sym typeface="Arial Narrow"/>
              </a:rPr>
              <a:t>We Are Warned…..</a:t>
            </a:r>
            <a:endParaRPr/>
          </a:p>
        </p:txBody>
      </p:sp>
      <p:sp>
        <p:nvSpPr>
          <p:cNvPr id="52" name="Google Shape;52;p3"/>
          <p:cNvSpPr txBox="1">
            <a:spLocks noGrp="1"/>
          </p:cNvSpPr>
          <p:nvPr>
            <p:ph type="body" idx="1"/>
          </p:nvPr>
        </p:nvSpPr>
        <p:spPr>
          <a:xfrm>
            <a:off x="2438400" y="1981200"/>
            <a:ext cx="64770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40"/>
              <a:buFont typeface="Noto Sans Symbols"/>
              <a:buChar char="■"/>
            </a:pPr>
            <a:r>
              <a:rPr lang="en-US" sz="2400" b="0" i="0" u="none">
                <a:solidFill>
                  <a:srgbClr val="FFFF00"/>
                </a:solidFill>
                <a:latin typeface="Arial"/>
                <a:ea typeface="Arial"/>
                <a:cs typeface="Arial"/>
                <a:sym typeface="Arial"/>
              </a:rPr>
              <a:t>Titus 1: 10-11</a:t>
            </a:r>
            <a:br>
              <a:rPr lang="en-US" sz="2400" b="0" i="0" u="none">
                <a:solidFill>
                  <a:srgbClr val="FFFF00"/>
                </a:solidFill>
                <a:latin typeface="Arial"/>
                <a:ea typeface="Arial"/>
                <a:cs typeface="Arial"/>
                <a:sym typeface="Arial"/>
              </a:rPr>
            </a:br>
            <a:br>
              <a:rPr lang="en-US" sz="2400" b="0" i="0" u="none">
                <a:solidFill>
                  <a:srgbClr val="FFFF00"/>
                </a:solidFill>
                <a:latin typeface="Arial"/>
                <a:ea typeface="Arial"/>
                <a:cs typeface="Arial"/>
                <a:sym typeface="Arial"/>
              </a:rPr>
            </a:br>
            <a:r>
              <a:rPr lang="en-US" sz="2400" b="0" i="0" u="none">
                <a:solidFill>
                  <a:srgbClr val="FFFF00"/>
                </a:solidFill>
                <a:latin typeface="Arial"/>
                <a:ea typeface="Arial"/>
                <a:cs typeface="Arial"/>
                <a:sym typeface="Arial"/>
              </a:rPr>
              <a:t>10 For there are many unruly and vain talkers and deceivers, specially they of the circumcision:</a:t>
            </a:r>
            <a:br>
              <a:rPr lang="en-US" sz="2400" b="0" i="0" u="none">
                <a:solidFill>
                  <a:srgbClr val="FFFF00"/>
                </a:solidFill>
                <a:latin typeface="Arial"/>
                <a:ea typeface="Arial"/>
                <a:cs typeface="Arial"/>
                <a:sym typeface="Arial"/>
              </a:rPr>
            </a:br>
            <a:r>
              <a:rPr lang="en-US" sz="2400" b="0" i="0" u="none">
                <a:solidFill>
                  <a:srgbClr val="FFFF00"/>
                </a:solidFill>
                <a:latin typeface="Arial"/>
                <a:ea typeface="Arial"/>
                <a:cs typeface="Arial"/>
                <a:sym typeface="Arial"/>
              </a:rPr>
              <a:t>11 Whose mouths must be stopped, who subvert whole houses, teaching things which they ought not, for filthy lucre's sake.</a:t>
            </a:r>
            <a:endParaRPr/>
          </a:p>
          <a:p>
            <a:pPr marL="342900" marR="0" lvl="0" indent="-342900" algn="l" rtl="0">
              <a:lnSpc>
                <a:spcPct val="100000"/>
              </a:lnSpc>
              <a:spcBef>
                <a:spcPts val="480"/>
              </a:spcBef>
              <a:spcAft>
                <a:spcPts val="0"/>
              </a:spcAft>
              <a:buClr>
                <a:schemeClr val="hlink"/>
              </a:buClr>
              <a:buSzPts val="1440"/>
              <a:buFont typeface="Noto Sans Symbols"/>
              <a:buNone/>
            </a:pPr>
            <a:endParaRPr sz="2400" b="0" i="0" u="none">
              <a:solidFill>
                <a:srgbClr val="FFFF00"/>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0" i="0" u="none">
                <a:solidFill>
                  <a:srgbClr val="FFFF00"/>
                </a:solidFill>
                <a:latin typeface="Arial"/>
                <a:ea typeface="Arial"/>
                <a:cs typeface="Arial"/>
                <a:sym typeface="Arial"/>
              </a:rPr>
              <a:t>    lucre = money, gained deceitfully.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4"/>
          <p:cNvSpPr txBox="1">
            <a:spLocks noGrp="1"/>
          </p:cNvSpPr>
          <p:nvPr>
            <p:ph type="title" idx="4294967295"/>
          </p:nvPr>
        </p:nvSpPr>
        <p:spPr>
          <a:xfrm>
            <a:off x="381000" y="609600"/>
            <a:ext cx="8458200" cy="914400"/>
          </a:xfrm>
          <a:prstGeom prst="rect">
            <a:avLst/>
          </a:prstGeom>
          <a:noFill/>
          <a:ln>
            <a:noFill/>
          </a:ln>
        </p:spPr>
        <p:txBody>
          <a:bodyPr spcFirstLastPara="1" wrap="square" lIns="92075" tIns="46025" rIns="92075" bIns="46025" anchor="ctr" anchorCtr="0">
            <a:noAutofit/>
          </a:bodyPr>
          <a:lstStyle/>
          <a:p>
            <a:pPr marL="0" marR="0" lvl="0" indent="0" algn="ctr" rtl="0">
              <a:lnSpc>
                <a:spcPct val="70000"/>
              </a:lnSpc>
              <a:spcBef>
                <a:spcPts val="0"/>
              </a:spcBef>
              <a:spcAft>
                <a:spcPts val="0"/>
              </a:spcAft>
              <a:buClr>
                <a:srgbClr val="FF0000"/>
              </a:buClr>
              <a:buSzPts val="2000"/>
              <a:buFont typeface="Arial Narrow"/>
              <a:buNone/>
            </a:pPr>
            <a:br>
              <a:rPr lang="en-US" sz="2000" b="1" i="0" u="none" strike="noStrike" cap="none">
                <a:solidFill>
                  <a:srgbClr val="FF0000"/>
                </a:solidFill>
                <a:latin typeface="Arial Narrow"/>
                <a:ea typeface="Arial Narrow"/>
                <a:cs typeface="Arial Narrow"/>
                <a:sym typeface="Arial Narrow"/>
              </a:rPr>
            </a:br>
            <a:br>
              <a:rPr lang="en-US" sz="2000" b="1" i="0" u="none" strike="noStrike" cap="none">
                <a:solidFill>
                  <a:srgbClr val="FF0000"/>
                </a:solidFill>
                <a:latin typeface="Arial Narrow"/>
                <a:ea typeface="Arial Narrow"/>
                <a:cs typeface="Arial Narrow"/>
                <a:sym typeface="Arial Narrow"/>
              </a:rPr>
            </a:br>
            <a:r>
              <a:rPr lang="en-US" sz="2000" b="1" i="0" u="none" strike="noStrike" cap="none">
                <a:solidFill>
                  <a:srgbClr val="FF0000"/>
                </a:solidFill>
                <a:latin typeface="Arial Narrow"/>
                <a:ea typeface="Arial Narrow"/>
                <a:cs typeface="Arial Narrow"/>
                <a:sym typeface="Arial Narrow"/>
              </a:rPr>
              <a:t> </a:t>
            </a:r>
            <a:r>
              <a:rPr lang="en-US" sz="3200" b="1" i="0" u="none" strike="noStrike" cap="none">
                <a:solidFill>
                  <a:srgbClr val="FF0000"/>
                </a:solidFill>
                <a:latin typeface="Arial Narrow"/>
                <a:ea typeface="Arial Narrow"/>
                <a:cs typeface="Arial Narrow"/>
                <a:sym typeface="Arial Narrow"/>
              </a:rPr>
              <a:t>FALSE TEACHERS</a:t>
            </a:r>
            <a:r>
              <a:rPr lang="en-US" sz="2000" b="1" i="0" u="none" strike="noStrike" cap="none">
                <a:solidFill>
                  <a:srgbClr val="FF0000"/>
                </a:solidFill>
                <a:latin typeface="Arial Narrow"/>
                <a:ea typeface="Arial Narrow"/>
                <a:cs typeface="Arial Narrow"/>
                <a:sym typeface="Arial Narrow"/>
              </a:rPr>
              <a:t> </a:t>
            </a:r>
            <a:br>
              <a:rPr lang="en-US" sz="2000" b="1" i="0" u="none" strike="noStrike" cap="none">
                <a:solidFill>
                  <a:srgbClr val="FF0000"/>
                </a:solidFill>
                <a:latin typeface="Arial Narrow"/>
                <a:ea typeface="Arial Narrow"/>
                <a:cs typeface="Arial Narrow"/>
                <a:sym typeface="Arial Narrow"/>
              </a:rPr>
            </a:br>
            <a:br>
              <a:rPr lang="en-US" sz="2000" b="1" i="0" u="none" strike="noStrike" cap="none">
                <a:solidFill>
                  <a:srgbClr val="FF0000"/>
                </a:solidFill>
                <a:latin typeface="Arial Narrow"/>
                <a:ea typeface="Arial Narrow"/>
                <a:cs typeface="Arial Narrow"/>
                <a:sym typeface="Arial Narrow"/>
              </a:rPr>
            </a:br>
            <a:r>
              <a:rPr lang="en-US" sz="2000" b="1" i="0" u="none" strike="noStrike" cap="none">
                <a:solidFill>
                  <a:srgbClr val="FF0000"/>
                </a:solidFill>
                <a:latin typeface="Arial Narrow"/>
                <a:ea typeface="Arial Narrow"/>
                <a:cs typeface="Arial Narrow"/>
                <a:sym typeface="Arial Narrow"/>
              </a:rPr>
              <a:t>Creflo Dollar &amp; Kenneth Copeland</a:t>
            </a:r>
            <a:br>
              <a:rPr lang="en-US" sz="2000" b="1" i="0" u="none" strike="noStrike" cap="none">
                <a:solidFill>
                  <a:srgbClr val="FF0000"/>
                </a:solidFill>
                <a:latin typeface="Arial Narrow"/>
                <a:ea typeface="Arial Narrow"/>
                <a:cs typeface="Arial Narrow"/>
                <a:sym typeface="Arial Narrow"/>
              </a:rPr>
            </a:br>
            <a:br>
              <a:rPr lang="en-US" sz="2000" b="1" i="0" u="none" strike="noStrike" cap="none">
                <a:solidFill>
                  <a:srgbClr val="FF0000"/>
                </a:solidFill>
                <a:latin typeface="Arial Narrow"/>
                <a:ea typeface="Arial Narrow"/>
                <a:cs typeface="Arial Narrow"/>
                <a:sym typeface="Arial Narrow"/>
              </a:rPr>
            </a:br>
            <a:endParaRPr/>
          </a:p>
        </p:txBody>
      </p:sp>
      <p:sp>
        <p:nvSpPr>
          <p:cNvPr id="58" name="Google Shape;58;p4"/>
          <p:cNvSpPr txBox="1">
            <a:spLocks noGrp="1"/>
          </p:cNvSpPr>
          <p:nvPr>
            <p:ph type="body" idx="4294967295"/>
          </p:nvPr>
        </p:nvSpPr>
        <p:spPr>
          <a:xfrm>
            <a:off x="2819400" y="5334000"/>
            <a:ext cx="6324600" cy="121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080"/>
              <a:buFont typeface="Noto Sans Symbols"/>
              <a:buNone/>
            </a:pPr>
            <a:r>
              <a:rPr lang="en-US" sz="18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Copelands True Colors</a:t>
            </a:r>
            <a:endParaRPr/>
          </a:p>
          <a:p>
            <a:pPr marL="342900" marR="0" lvl="0" indent="-342900" algn="l" rtl="0">
              <a:lnSpc>
                <a:spcPct val="100000"/>
              </a:lnSpc>
              <a:spcBef>
                <a:spcPts val="360"/>
              </a:spcBef>
              <a:spcAft>
                <a:spcPts val="0"/>
              </a:spcAft>
              <a:buClr>
                <a:schemeClr val="hlink"/>
              </a:buClr>
              <a:buSzPts val="1080"/>
              <a:buFont typeface="Noto Sans Symbols"/>
              <a:buNone/>
            </a:pP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The Money Two-Step</a:t>
            </a:r>
            <a:r>
              <a:rPr lang="en-US" sz="1800" b="0" i="0" u="none">
                <a:solidFill>
                  <a:schemeClr val="dk1"/>
                </a:solidFill>
                <a:latin typeface="Arial"/>
                <a:ea typeface="Arial"/>
                <a:cs typeface="Arial"/>
                <a:sym typeface="Arial"/>
              </a:rPr>
              <a:t>                                                            </a:t>
            </a:r>
            <a:endParaRPr/>
          </a:p>
          <a:p>
            <a:pPr marL="342900" marR="0" lvl="0" indent="-274320" algn="l" rtl="0">
              <a:lnSpc>
                <a:spcPct val="100000"/>
              </a:lnSpc>
              <a:spcBef>
                <a:spcPts val="360"/>
              </a:spcBef>
              <a:spcAft>
                <a:spcPts val="0"/>
              </a:spcAft>
              <a:buClr>
                <a:schemeClr val="hlink"/>
              </a:buClr>
              <a:buSzPts val="1080"/>
              <a:buFont typeface="Noto Sans Symbols"/>
              <a:buNone/>
            </a:pPr>
            <a:endParaRPr sz="1800" b="0" i="0" u="none">
              <a:solidFill>
                <a:schemeClr val="dk1"/>
              </a:solidFill>
              <a:latin typeface="Arial"/>
              <a:ea typeface="Arial"/>
              <a:cs typeface="Arial"/>
              <a:sym typeface="Arial"/>
            </a:endParaRPr>
          </a:p>
        </p:txBody>
      </p:sp>
      <p:pic>
        <p:nvPicPr>
          <p:cNvPr id="59" name="Google Shape;59;p4"/>
          <p:cNvPicPr preferRelativeResize="0">
            <a:picLocks noGrp="1"/>
          </p:cNvPicPr>
          <p:nvPr>
            <p:ph type="body" idx="4294967295"/>
          </p:nvPr>
        </p:nvPicPr>
        <p:blipFill rotWithShape="1">
          <a:blip r:embed="rId5">
            <a:alphaModFix/>
          </a:blip>
          <a:srcRect/>
          <a:stretch/>
        </p:blipFill>
        <p:spPr>
          <a:xfrm>
            <a:off x="6400800" y="2667000"/>
            <a:ext cx="2089150" cy="2514600"/>
          </a:xfrm>
          <a:prstGeom prst="rect">
            <a:avLst/>
          </a:prstGeom>
          <a:noFill/>
          <a:ln>
            <a:noFill/>
          </a:ln>
        </p:spPr>
      </p:pic>
      <p:pic>
        <p:nvPicPr>
          <p:cNvPr id="60" name="Google Shape;60;p4"/>
          <p:cNvPicPr preferRelativeResize="0">
            <a:picLocks noGrp="1"/>
          </p:cNvPicPr>
          <p:nvPr>
            <p:ph type="body" idx="4294967295"/>
          </p:nvPr>
        </p:nvPicPr>
        <p:blipFill rotWithShape="1">
          <a:blip r:embed="rId6">
            <a:alphaModFix/>
          </a:blip>
          <a:srcRect/>
          <a:stretch/>
        </p:blipFill>
        <p:spPr>
          <a:xfrm>
            <a:off x="304800" y="4038600"/>
            <a:ext cx="2514600" cy="2514600"/>
          </a:xfrm>
          <a:prstGeom prst="rect">
            <a:avLst/>
          </a:prstGeom>
          <a:noFill/>
          <a:ln>
            <a:noFill/>
          </a:ln>
        </p:spPr>
      </p:pic>
      <p:pic>
        <p:nvPicPr>
          <p:cNvPr id="61" name="Google Shape;61;p4"/>
          <p:cNvPicPr preferRelativeResize="0"/>
          <p:nvPr/>
        </p:nvPicPr>
        <p:blipFill rotWithShape="1">
          <a:blip r:embed="rId7">
            <a:alphaModFix/>
          </a:blip>
          <a:srcRect/>
          <a:stretch/>
        </p:blipFill>
        <p:spPr>
          <a:xfrm>
            <a:off x="3505200" y="3124200"/>
            <a:ext cx="2362200" cy="2109787"/>
          </a:xfrm>
          <a:prstGeom prst="rect">
            <a:avLst/>
          </a:prstGeom>
          <a:noFill/>
          <a:ln>
            <a:noFill/>
          </a:ln>
        </p:spPr>
      </p:pic>
      <p:sp>
        <p:nvSpPr>
          <p:cNvPr id="62" name="Google Shape;62;p4"/>
          <p:cNvSpPr txBox="1"/>
          <p:nvPr/>
        </p:nvSpPr>
        <p:spPr>
          <a:xfrm flipH="1">
            <a:off x="4878387" y="1752600"/>
            <a:ext cx="3582987" cy="530225"/>
          </a:xfrm>
          <a:prstGeom prst="rect">
            <a:avLst/>
          </a:prstGeom>
          <a:noFill/>
          <a:ln>
            <a:noFill/>
          </a:ln>
        </p:spPr>
        <p:txBody>
          <a:bodyPr spcFirstLastPara="1" wrap="square" lIns="91425" tIns="45700" rIns="91425" bIns="45700" anchor="t" anchorCtr="0">
            <a:spAutoFit/>
          </a:bodyPr>
          <a:lstStyle/>
          <a:p>
            <a:pPr marL="1828800" marR="0" lvl="4" indent="0" algn="l" rtl="0">
              <a:lnSpc>
                <a:spcPct val="80000"/>
              </a:lnSpc>
              <a:spcBef>
                <a:spcPts val="0"/>
              </a:spcBef>
              <a:spcAft>
                <a:spcPts val="0"/>
              </a:spcAft>
              <a:buClr>
                <a:schemeClr val="dk1"/>
              </a:buClr>
              <a:buSzPts val="1800"/>
              <a:buFont typeface="Arial"/>
              <a:buNone/>
            </a:pPr>
            <a:r>
              <a:rPr lang="en-US" sz="18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Creflo....Show Me The Money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5"/>
          <p:cNvSpPr txBox="1">
            <a:spLocks noGrp="1"/>
          </p:cNvSpPr>
          <p:nvPr>
            <p:ph type="title" idx="4294967295"/>
          </p:nvPr>
        </p:nvSpPr>
        <p:spPr>
          <a:xfrm>
            <a:off x="0" y="228600"/>
            <a:ext cx="8915400" cy="1676400"/>
          </a:xfrm>
          <a:prstGeom prst="rect">
            <a:avLst/>
          </a:prstGeom>
          <a:noFill/>
          <a:ln>
            <a:noFill/>
          </a:ln>
        </p:spPr>
        <p:txBody>
          <a:bodyPr spcFirstLastPara="1" wrap="square" lIns="92075" tIns="46025" rIns="92075" bIns="46025" anchor="ctr" anchorCtr="0">
            <a:noAutofit/>
          </a:bodyPr>
          <a:lstStyle/>
          <a:p>
            <a:pPr marL="0" marR="0" lvl="0" indent="0" algn="ctr" rtl="0">
              <a:lnSpc>
                <a:spcPct val="70000"/>
              </a:lnSpc>
              <a:spcBef>
                <a:spcPts val="0"/>
              </a:spcBef>
              <a:spcAft>
                <a:spcPts val="0"/>
              </a:spcAft>
              <a:buClr>
                <a:srgbClr val="FF0000"/>
              </a:buClr>
              <a:buSzPts val="4800"/>
              <a:buFont typeface="Arial Narrow"/>
              <a:buNone/>
            </a:pPr>
            <a:r>
              <a:rPr lang="en-US" sz="4800" b="1" i="0" u="none" strike="noStrike" cap="none">
                <a:solidFill>
                  <a:srgbClr val="FF0000"/>
                </a:solidFill>
                <a:latin typeface="Arial Narrow"/>
                <a:ea typeface="Arial Narrow"/>
                <a:cs typeface="Arial Narrow"/>
                <a:sym typeface="Arial Narrow"/>
              </a:rPr>
              <a:t>Copelands False Doctrines</a:t>
            </a:r>
            <a:endParaRPr/>
          </a:p>
        </p:txBody>
      </p:sp>
      <p:sp>
        <p:nvSpPr>
          <p:cNvPr id="68" name="Google Shape;68;p5"/>
          <p:cNvSpPr txBox="1">
            <a:spLocks noGrp="1"/>
          </p:cNvSpPr>
          <p:nvPr>
            <p:ph type="body" idx="4294967295"/>
          </p:nvPr>
        </p:nvSpPr>
        <p:spPr>
          <a:xfrm>
            <a:off x="2819400" y="1981200"/>
            <a:ext cx="5562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hlink"/>
              </a:buClr>
              <a:buSzPts val="840"/>
              <a:buFont typeface="Noto Sans Symbols"/>
              <a:buChar char="■"/>
            </a:pPr>
            <a:r>
              <a:rPr lang="en-US" sz="1400" b="1" i="0" u="none">
                <a:solidFill>
                  <a:srgbClr val="FF0000"/>
                </a:solidFill>
                <a:latin typeface="Arial"/>
                <a:ea typeface="Arial"/>
                <a:cs typeface="Arial"/>
                <a:sym typeface="Arial"/>
              </a:rPr>
              <a:t>That we do not have a god in us but that we are a God</a:t>
            </a:r>
            <a:r>
              <a:rPr lang="en-US" sz="1400" b="1" i="0" u="none">
                <a:solidFill>
                  <a:schemeClr val="dk1"/>
                </a:solidFill>
                <a:latin typeface="Arial"/>
                <a:ea typeface="Arial"/>
                <a:cs typeface="Arial"/>
                <a:sym typeface="Arial"/>
              </a:rPr>
              <a:t>.</a:t>
            </a:r>
            <a:r>
              <a:rPr lang="en-US" sz="1400" b="0" i="0" u="none">
                <a:solidFill>
                  <a:schemeClr val="dk1"/>
                </a:solidFill>
                <a:latin typeface="Arial"/>
                <a:ea typeface="Arial"/>
                <a:cs typeface="Arial"/>
                <a:sym typeface="Arial"/>
              </a:rPr>
              <a:t> </a:t>
            </a:r>
            <a:br>
              <a:rPr lang="en-US" sz="1400" b="0" i="0" u="none">
                <a:solidFill>
                  <a:schemeClr val="dk1"/>
                </a:solidFill>
                <a:latin typeface="Arial"/>
                <a:ea typeface="Arial"/>
                <a:cs typeface="Arial"/>
                <a:sym typeface="Arial"/>
              </a:rPr>
            </a:br>
            <a:r>
              <a:rPr lang="en-US" sz="1400" b="0" i="0" u="none">
                <a:solidFill>
                  <a:schemeClr val="dk1"/>
                </a:solidFill>
                <a:latin typeface="Arial"/>
                <a:ea typeface="Arial"/>
                <a:cs typeface="Arial"/>
                <a:sym typeface="Arial"/>
              </a:rPr>
              <a:t>“You don’t have a God in you. You are one!” -  </a:t>
            </a:r>
            <a:endParaRPr/>
          </a:p>
          <a:p>
            <a:pPr marL="342900" marR="0" lvl="0" indent="-289560" algn="l" rtl="0">
              <a:lnSpc>
                <a:spcPct val="80000"/>
              </a:lnSpc>
              <a:spcBef>
                <a:spcPts val="280"/>
              </a:spcBef>
              <a:spcAft>
                <a:spcPts val="0"/>
              </a:spcAft>
              <a:buClr>
                <a:schemeClr val="hlink"/>
              </a:buClr>
              <a:buSzPts val="840"/>
              <a:buFont typeface="Noto Sans Symbols"/>
              <a:buNone/>
            </a:pPr>
            <a:endParaRPr sz="1400" b="1" i="0" u="none">
              <a:solidFill>
                <a:srgbClr val="FF0000"/>
              </a:solidFill>
              <a:latin typeface="Arial"/>
              <a:ea typeface="Arial"/>
              <a:cs typeface="Arial"/>
              <a:sym typeface="Arial"/>
            </a:endParaRPr>
          </a:p>
          <a:p>
            <a:pPr marL="342900" marR="0" lvl="0" indent="-342900" algn="l" rtl="0">
              <a:lnSpc>
                <a:spcPct val="80000"/>
              </a:lnSpc>
              <a:spcBef>
                <a:spcPts val="320"/>
              </a:spcBef>
              <a:spcAft>
                <a:spcPts val="0"/>
              </a:spcAft>
              <a:buClr>
                <a:schemeClr val="hlink"/>
              </a:buClr>
              <a:buSzPts val="840"/>
              <a:buFont typeface="Noto Sans Symbols"/>
              <a:buChar char="■"/>
            </a:pPr>
            <a:r>
              <a:rPr lang="en-US" sz="1400" b="1" i="0" u="none">
                <a:solidFill>
                  <a:srgbClr val="FF0000"/>
                </a:solidFill>
                <a:latin typeface="Arial"/>
                <a:ea typeface="Arial"/>
                <a:cs typeface="Arial"/>
                <a:sym typeface="Arial"/>
              </a:rPr>
              <a:t>God is the greatest failure in the Universe</a:t>
            </a:r>
            <a:r>
              <a:rPr lang="en-US" sz="1400" b="0" i="0" u="none">
                <a:solidFill>
                  <a:schemeClr val="dk1"/>
                </a:solidFill>
                <a:latin typeface="Arial"/>
                <a:ea typeface="Arial"/>
                <a:cs typeface="Arial"/>
                <a:sym typeface="Arial"/>
              </a:rPr>
              <a:t> </a:t>
            </a:r>
            <a:br>
              <a:rPr lang="en-US" sz="1400" b="0" i="0" u="none">
                <a:solidFill>
                  <a:schemeClr val="dk1"/>
                </a:solidFill>
                <a:latin typeface="Arial"/>
                <a:ea typeface="Arial"/>
                <a:cs typeface="Arial"/>
                <a:sym typeface="Arial"/>
              </a:rPr>
            </a:br>
            <a:r>
              <a:rPr lang="en-US" sz="1400" b="0" i="0" u="none">
                <a:solidFill>
                  <a:schemeClr val="dk1"/>
                </a:solidFill>
                <a:latin typeface="Arial"/>
                <a:ea typeface="Arial"/>
                <a:cs typeface="Arial"/>
                <a:sym typeface="Arial"/>
              </a:rPr>
              <a:t>"I was shocked when I found out who the biggest failure in the Bible actually is....The biggest one is God....I mean, He lost His top-ranking, most anointed angel; the first man He ever created; the first woman He ever created; the whole earth and all the Fullness therein; a third of the angels, at least--that's a big loss, man. . .</a:t>
            </a:r>
            <a:r>
              <a:rPr lang="en-US" sz="1600" b="0" i="0" u="none">
                <a:solidFill>
                  <a:schemeClr val="dk1"/>
                </a:solidFill>
                <a:latin typeface="Arial"/>
                <a:ea typeface="Arial"/>
                <a:cs typeface="Arial"/>
                <a:sym typeface="Arial"/>
              </a:rPr>
              <a:t> “</a:t>
            </a:r>
            <a:br>
              <a:rPr lang="en-US" sz="1600" b="0" i="0" u="none">
                <a:solidFill>
                  <a:schemeClr val="dk1"/>
                </a:solidFill>
                <a:latin typeface="Arial"/>
                <a:ea typeface="Arial"/>
                <a:cs typeface="Arial"/>
                <a:sym typeface="Arial"/>
              </a:rPr>
            </a:br>
            <a:endParaRPr/>
          </a:p>
          <a:p>
            <a:pPr marL="342900" marR="0" lvl="0" indent="-342900" algn="l" rtl="0">
              <a:lnSpc>
                <a:spcPct val="80000"/>
              </a:lnSpc>
              <a:spcBef>
                <a:spcPts val="280"/>
              </a:spcBef>
              <a:spcAft>
                <a:spcPts val="0"/>
              </a:spcAft>
              <a:buClr>
                <a:schemeClr val="hlink"/>
              </a:buClr>
              <a:buSzPts val="840"/>
              <a:buFont typeface="Noto Sans Symbols"/>
              <a:buChar char="■"/>
            </a:pPr>
            <a:r>
              <a:rPr lang="en-US" sz="1400" b="1" i="0" u="none">
                <a:solidFill>
                  <a:srgbClr val="FF0000"/>
                </a:solidFill>
                <a:latin typeface="Arial"/>
                <a:ea typeface="Arial"/>
                <a:cs typeface="Arial"/>
                <a:sym typeface="Arial"/>
              </a:rPr>
              <a:t>God has no right to the earth at all, he needs an invitation</a:t>
            </a:r>
            <a:r>
              <a:rPr lang="en-US" sz="1400" b="0" i="0" u="none">
                <a:solidFill>
                  <a:schemeClr val="dk1"/>
                </a:solidFill>
                <a:latin typeface="Arial"/>
                <a:ea typeface="Arial"/>
                <a:cs typeface="Arial"/>
                <a:sym typeface="Arial"/>
              </a:rPr>
              <a:t> </a:t>
            </a:r>
            <a:br>
              <a:rPr lang="en-US" sz="1400" b="0" i="0" u="none">
                <a:solidFill>
                  <a:schemeClr val="dk1"/>
                </a:solidFill>
                <a:latin typeface="Arial"/>
                <a:ea typeface="Arial"/>
                <a:cs typeface="Arial"/>
                <a:sym typeface="Arial"/>
              </a:rPr>
            </a:br>
            <a:r>
              <a:rPr lang="en-US" sz="1400" b="0" i="0" u="none">
                <a:solidFill>
                  <a:schemeClr val="dk1"/>
                </a:solidFill>
                <a:latin typeface="Arial"/>
                <a:ea typeface="Arial"/>
                <a:cs typeface="Arial"/>
                <a:sym typeface="Arial"/>
              </a:rPr>
              <a:t>"God had no avenue of lasting faith or moving in the earth. He had to have covenant with somebody. . . . He had to be invited in, in other words, or He couldn't come. God is on the outside looking in. In order to have any say so in the earth, He's gonna have to be in agreement with a man here." </a:t>
            </a:r>
            <a:br>
              <a:rPr lang="en-US" sz="1400" b="0" i="0" u="none">
                <a:solidFill>
                  <a:schemeClr val="dk1"/>
                </a:solidFill>
                <a:latin typeface="Arial"/>
                <a:ea typeface="Arial"/>
                <a:cs typeface="Arial"/>
                <a:sym typeface="Arial"/>
              </a:rPr>
            </a:br>
            <a:endParaRPr/>
          </a:p>
          <a:p>
            <a:pPr marL="342900" marR="0" lvl="0" indent="-342900" algn="l" rtl="0">
              <a:lnSpc>
                <a:spcPct val="80000"/>
              </a:lnSpc>
              <a:spcBef>
                <a:spcPts val="320"/>
              </a:spcBef>
              <a:spcAft>
                <a:spcPts val="0"/>
              </a:spcAft>
              <a:buClr>
                <a:schemeClr val="hlink"/>
              </a:buClr>
              <a:buSzPts val="960"/>
              <a:buFont typeface="Noto Sans Symbols"/>
              <a:buNone/>
            </a:pPr>
            <a:r>
              <a:rPr lang="en-US" sz="16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REALLY?</a:t>
            </a:r>
            <a:endParaRPr/>
          </a:p>
        </p:txBody>
      </p:sp>
      <p:pic>
        <p:nvPicPr>
          <p:cNvPr id="69" name="Google Shape;69;p5"/>
          <p:cNvPicPr preferRelativeResize="0">
            <a:picLocks noGrp="1"/>
          </p:cNvPicPr>
          <p:nvPr>
            <p:ph type="body" idx="4294967295"/>
          </p:nvPr>
        </p:nvPicPr>
        <p:blipFill rotWithShape="1">
          <a:blip r:embed="rId4">
            <a:alphaModFix/>
          </a:blip>
          <a:srcRect/>
          <a:stretch/>
        </p:blipFill>
        <p:spPr>
          <a:xfrm>
            <a:off x="228600" y="3810000"/>
            <a:ext cx="2303462" cy="274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6"/>
          <p:cNvSpPr txBox="1">
            <a:spLocks noGrp="1"/>
          </p:cNvSpPr>
          <p:nvPr>
            <p:ph type="title" idx="4294967295"/>
          </p:nvPr>
        </p:nvSpPr>
        <p:spPr>
          <a:xfrm>
            <a:off x="533400" y="152400"/>
            <a:ext cx="8458200" cy="12954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5400"/>
              <a:buFont typeface="Arial Narrow"/>
              <a:buNone/>
            </a:pPr>
            <a:r>
              <a:rPr lang="en-US" sz="5400" b="0" i="0" u="none" strike="noStrike" cap="none">
                <a:solidFill>
                  <a:srgbClr val="FF0000"/>
                </a:solidFill>
                <a:latin typeface="Arial Narrow"/>
                <a:ea typeface="Arial Narrow"/>
                <a:cs typeface="Arial Narrow"/>
                <a:sym typeface="Arial Narrow"/>
              </a:rPr>
              <a:t>FALSE</a:t>
            </a:r>
            <a:r>
              <a:rPr lang="en-US" sz="4400" b="1" i="0" u="none" strike="noStrike" cap="none">
                <a:solidFill>
                  <a:srgbClr val="FF0000"/>
                </a:solidFill>
                <a:latin typeface="Arial Narrow"/>
                <a:ea typeface="Arial Narrow"/>
                <a:cs typeface="Arial Narrow"/>
                <a:sym typeface="Arial Narrow"/>
              </a:rPr>
              <a:t> TEACHER, HEALER ,AND PROPHET</a:t>
            </a:r>
            <a:endParaRPr/>
          </a:p>
        </p:txBody>
      </p:sp>
      <p:sp>
        <p:nvSpPr>
          <p:cNvPr id="75" name="Google Shape;75;p6"/>
          <p:cNvSpPr txBox="1">
            <a:spLocks noGrp="1"/>
          </p:cNvSpPr>
          <p:nvPr>
            <p:ph type="body" idx="4294967295"/>
          </p:nvPr>
        </p:nvSpPr>
        <p:spPr>
          <a:xfrm>
            <a:off x="304800" y="1524000"/>
            <a:ext cx="51816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hlink"/>
              </a:buClr>
              <a:buSzPts val="1920"/>
              <a:buFont typeface="Noto Sans Symbols"/>
              <a:buNone/>
            </a:pPr>
            <a:r>
              <a:rPr lang="en-US" sz="3200" b="0" i="0" u="none">
                <a:solidFill>
                  <a:schemeClr val="dk1"/>
                </a:solidFill>
                <a:latin typeface="Arial"/>
                <a:ea typeface="Arial"/>
                <a:cs typeface="Arial"/>
                <a:sym typeface="Arial"/>
              </a:rPr>
              <a:t> Benny Hinn</a:t>
            </a:r>
            <a:endParaRPr/>
          </a:p>
          <a:p>
            <a:pPr marL="342900" marR="0" lvl="0" indent="-266700" algn="l" rtl="0">
              <a:lnSpc>
                <a:spcPct val="8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Teaches Word Of Faith Doctrine</a:t>
            </a:r>
            <a:endParaRPr/>
          </a:p>
          <a:p>
            <a:pPr marL="342900" marR="0" lvl="0" indent="-266700" algn="l" rtl="0">
              <a:lnSpc>
                <a:spcPct val="8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Benny Hinn falsely predicted that all the homosexuals in America would die by fire in the late 1990's. </a:t>
            </a:r>
            <a:endParaRPr/>
          </a:p>
          <a:p>
            <a:pPr marL="342900" marR="0" lvl="0" indent="-266700" algn="l" rtl="0">
              <a:lnSpc>
                <a:spcPct val="80000"/>
              </a:lnSpc>
              <a:spcBef>
                <a:spcPts val="400"/>
              </a:spcBef>
              <a:spcAft>
                <a:spcPts val="0"/>
              </a:spcAft>
              <a:buClr>
                <a:schemeClr val="hlink"/>
              </a:buClr>
              <a:buSzPts val="1200"/>
              <a:buFont typeface="Noto Sans Symbols"/>
              <a:buNone/>
            </a:pPr>
            <a:endParaRPr sz="2000" b="1"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Jesus Christ will </a:t>
            </a:r>
            <a:r>
              <a:rPr lang="en-US" sz="2000"/>
              <a:t>personally</a:t>
            </a:r>
            <a:r>
              <a:rPr lang="en-US" sz="2000" b="0" i="0" u="none">
                <a:solidFill>
                  <a:schemeClr val="dk1"/>
                </a:solidFill>
                <a:latin typeface="Arial"/>
                <a:ea typeface="Arial"/>
                <a:cs typeface="Arial"/>
                <a:sym typeface="Arial"/>
              </a:rPr>
              <a:t> appear on the  platform in one of his crusades.</a:t>
            </a:r>
            <a:endParaRPr/>
          </a:p>
          <a:p>
            <a:pPr marL="342900" marR="0" lvl="0" indent="-266700" algn="l" rtl="0">
              <a:lnSpc>
                <a:spcPct val="8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hlink"/>
              </a:buClr>
              <a:buSzPts val="1200"/>
              <a:buFont typeface="Noto Sans Symbols"/>
              <a:buChar char="■"/>
            </a:pPr>
            <a:r>
              <a:rPr lang="en-US" sz="2000" b="1" i="0" u="none">
                <a:solidFill>
                  <a:schemeClr val="dk1"/>
                </a:solidFill>
                <a:latin typeface="Arial"/>
                <a:ea typeface="Arial"/>
                <a:cs typeface="Arial"/>
                <a:sym typeface="Arial"/>
              </a:rPr>
              <a:t>Fidel Castro will die in the  1990'S</a:t>
            </a:r>
            <a:r>
              <a:rPr lang="en-US" sz="2000" b="0" i="0" u="none">
                <a:solidFill>
                  <a:schemeClr val="dk1"/>
                </a:solidFill>
                <a:latin typeface="Arial"/>
                <a:ea typeface="Arial"/>
                <a:cs typeface="Arial"/>
                <a:sym typeface="Arial"/>
              </a:rPr>
              <a:t> </a:t>
            </a:r>
            <a:endParaRPr/>
          </a:p>
          <a:p>
            <a:pPr marL="342900" marR="0" lvl="0" indent="-266700" algn="l" rtl="0">
              <a:lnSpc>
                <a:spcPct val="8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Confessed that there are 9 beings within the Godhead. 3 beings (Tritheism) each having their own trinity of beings within each. </a:t>
            </a:r>
            <a:endParaRPr/>
          </a:p>
          <a:p>
            <a:pPr marL="342900" marR="0" lvl="0" indent="-266700" algn="l" rtl="0">
              <a:lnSpc>
                <a:spcPct val="8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a:p>
            <a:pPr marL="342900" marR="0" lvl="0" indent="-266700" algn="l" rtl="0">
              <a:lnSpc>
                <a:spcPct val="100000"/>
              </a:lnSpc>
              <a:spcBef>
                <a:spcPts val="400"/>
              </a:spcBef>
              <a:spcAft>
                <a:spcPts val="0"/>
              </a:spcAft>
              <a:buClr>
                <a:schemeClr val="hlink"/>
              </a:buClr>
              <a:buSzPts val="1200"/>
              <a:buFont typeface="Noto Sans Symbols"/>
              <a:buNone/>
            </a:pPr>
            <a:endParaRPr sz="2000" b="0" i="0" u="none">
              <a:solidFill>
                <a:schemeClr val="dk1"/>
              </a:solidFill>
              <a:latin typeface="Arial"/>
              <a:ea typeface="Arial"/>
              <a:cs typeface="Arial"/>
              <a:sym typeface="Arial"/>
            </a:endParaRPr>
          </a:p>
        </p:txBody>
      </p:sp>
      <p:sp>
        <p:nvSpPr>
          <p:cNvPr id="76" name="Google Shape;76;p6"/>
          <p:cNvSpPr>
            <a:spLocks noGrp="1"/>
          </p:cNvSpPr>
          <p:nvPr>
            <p:ph type="clipArt" idx="2"/>
          </p:nvPr>
        </p:nvSpPr>
        <p:spPr>
          <a:xfrm>
            <a:off x="5867400" y="1981200"/>
            <a:ext cx="2971800" cy="4114800"/>
          </a:xfrm>
          <a:prstGeom prst="rect">
            <a:avLst/>
          </a:prstGeom>
          <a:noFill/>
          <a:ln>
            <a:noFill/>
          </a:ln>
        </p:spPr>
        <p:txBody>
          <a:bodyPr/>
          <a:lstStyle/>
          <a:p>
            <a:endParaRPr lang="en-US"/>
          </a:p>
        </p:txBody>
      </p:sp>
      <p:pic>
        <p:nvPicPr>
          <p:cNvPr id="77" name="Google Shape;77;p6"/>
          <p:cNvPicPr preferRelativeResize="0"/>
          <p:nvPr/>
        </p:nvPicPr>
        <p:blipFill rotWithShape="1">
          <a:blip r:embed="rId3">
            <a:alphaModFix/>
          </a:blip>
          <a:srcRect/>
          <a:stretch/>
        </p:blipFill>
        <p:spPr>
          <a:xfrm>
            <a:off x="6096000" y="2209800"/>
            <a:ext cx="2608262" cy="35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7"/>
          <p:cNvSpPr txBox="1">
            <a:spLocks noGrp="1"/>
          </p:cNvSpPr>
          <p:nvPr>
            <p:ph type="title" idx="4294967295"/>
          </p:nvPr>
        </p:nvSpPr>
        <p:spPr>
          <a:xfrm>
            <a:off x="2819400" y="609600"/>
            <a:ext cx="6096000"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4800"/>
              <a:buFont typeface="Arial Narrow"/>
              <a:buNone/>
            </a:pPr>
            <a:r>
              <a:rPr lang="en-US" sz="4800" b="1" i="0" u="none" strike="noStrike" cap="none">
                <a:solidFill>
                  <a:srgbClr val="FF0000"/>
                </a:solidFill>
                <a:latin typeface="Arial Narrow"/>
                <a:ea typeface="Arial Narrow"/>
                <a:cs typeface="Arial Narrow"/>
                <a:sym typeface="Arial Narrow"/>
              </a:rPr>
              <a:t>FAITH HEALER???????</a:t>
            </a:r>
            <a:endParaRPr/>
          </a:p>
        </p:txBody>
      </p:sp>
      <p:sp>
        <p:nvSpPr>
          <p:cNvPr id="83" name="Google Shape;83;p7"/>
          <p:cNvSpPr txBox="1">
            <a:spLocks noGrp="1"/>
          </p:cNvSpPr>
          <p:nvPr>
            <p:ph type="body" idx="4294967295"/>
          </p:nvPr>
        </p:nvSpPr>
        <p:spPr>
          <a:xfrm>
            <a:off x="2819400" y="1828800"/>
            <a:ext cx="5867400"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40"/>
              <a:buFont typeface="Noto Sans Symbols"/>
              <a:buChar char="■"/>
            </a:pPr>
            <a:r>
              <a:rPr lang="en-US" sz="24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Faith Healer??????</a:t>
            </a:r>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0" i="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Money Money Money....</a:t>
            </a:r>
            <a:endParaRPr/>
          </a:p>
          <a:p>
            <a:pPr marL="342900" marR="0" lvl="0" indent="-251459" algn="l" rtl="0">
              <a:lnSpc>
                <a:spcPct val="100000"/>
              </a:lnSpc>
              <a:spcBef>
                <a:spcPts val="480"/>
              </a:spcBef>
              <a:spcAft>
                <a:spcPts val="0"/>
              </a:spcAft>
              <a:buClr>
                <a:schemeClr val="hlink"/>
              </a:buClr>
              <a:buSzPts val="1440"/>
              <a:buFont typeface="Noto Sans Symbols"/>
              <a:buNone/>
            </a:pPr>
            <a:endParaRPr sz="24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0" i="0" u="none">
                <a:solidFill>
                  <a:srgbClr val="FFFF00"/>
                </a:solidFill>
                <a:latin typeface="Arial"/>
                <a:ea typeface="Arial"/>
                <a:cs typeface="Arial"/>
                <a:sym typeface="Arial"/>
              </a:rPr>
              <a:t>Biblical Standard For Healers</a:t>
            </a:r>
            <a:endParaRPr/>
          </a:p>
          <a:p>
            <a:pPr marL="742950" marR="0" lvl="1" indent="-285750" algn="l" rtl="0">
              <a:lnSpc>
                <a:spcPct val="100000"/>
              </a:lnSpc>
              <a:spcBef>
                <a:spcPts val="320"/>
              </a:spcBef>
              <a:spcAft>
                <a:spcPts val="0"/>
              </a:spcAft>
              <a:buClr>
                <a:schemeClr val="dk2"/>
              </a:buClr>
              <a:buSzPts val="1040"/>
              <a:buFont typeface="Noto Sans Symbols"/>
              <a:buChar char="◆"/>
            </a:pPr>
            <a:r>
              <a:rPr lang="en-US" sz="1600" b="0" i="0" u="none" strike="noStrike" cap="none">
                <a:solidFill>
                  <a:srgbClr val="FFFF00"/>
                </a:solidFill>
                <a:latin typeface="Arial"/>
                <a:ea typeface="Arial"/>
                <a:cs typeface="Arial"/>
                <a:sym typeface="Arial"/>
              </a:rPr>
              <a:t>He will meet the Biblical example and heal everyone that comes to him for healing</a:t>
            </a:r>
            <a:r>
              <a:rPr lang="en-US" sz="1400" b="0" i="0" u="none" strike="noStrike" cap="none">
                <a:solidFill>
                  <a:srgbClr val="FFFF00"/>
                </a:solidFill>
                <a:latin typeface="Arial"/>
                <a:ea typeface="Arial"/>
                <a:cs typeface="Arial"/>
                <a:sym typeface="Arial"/>
              </a:rPr>
              <a:t>. </a:t>
            </a:r>
            <a:endParaRPr/>
          </a:p>
          <a:p>
            <a:pPr marL="742950" marR="0" lvl="1" indent="-285750" algn="l" rtl="0">
              <a:lnSpc>
                <a:spcPct val="100000"/>
              </a:lnSpc>
              <a:spcBef>
                <a:spcPts val="320"/>
              </a:spcBef>
              <a:spcAft>
                <a:spcPts val="0"/>
              </a:spcAft>
              <a:buClr>
                <a:schemeClr val="dk2"/>
              </a:buClr>
              <a:buSzPts val="1040"/>
              <a:buFont typeface="Noto Sans Symbols"/>
              <a:buChar char="◆"/>
            </a:pPr>
            <a:r>
              <a:rPr lang="en-US" sz="1600" b="0" i="0" u="none" strike="noStrike" cap="none">
                <a:solidFill>
                  <a:srgbClr val="FFFF00"/>
                </a:solidFill>
                <a:latin typeface="Arial"/>
                <a:ea typeface="Arial"/>
                <a:cs typeface="Arial"/>
                <a:sym typeface="Arial"/>
              </a:rPr>
              <a:t>He will heal any form of sickness known to man. </a:t>
            </a:r>
            <a:endParaRPr/>
          </a:p>
          <a:p>
            <a:pPr marL="742950" marR="0" lvl="1" indent="-285750" algn="l" rtl="0">
              <a:lnSpc>
                <a:spcPct val="100000"/>
              </a:lnSpc>
              <a:spcBef>
                <a:spcPts val="320"/>
              </a:spcBef>
              <a:spcAft>
                <a:spcPts val="0"/>
              </a:spcAft>
              <a:buClr>
                <a:schemeClr val="dk2"/>
              </a:buClr>
              <a:buSzPts val="1040"/>
              <a:buFont typeface="Noto Sans Symbols"/>
              <a:buChar char="◆"/>
            </a:pPr>
            <a:r>
              <a:rPr lang="en-US" sz="1600" b="0" i="0" u="none" strike="noStrike" cap="none">
                <a:solidFill>
                  <a:srgbClr val="FFFF00"/>
                </a:solidFill>
                <a:latin typeface="Arial"/>
                <a:ea typeface="Arial"/>
                <a:cs typeface="Arial"/>
                <a:sym typeface="Arial"/>
              </a:rPr>
              <a:t>He will heal any illness completely. </a:t>
            </a:r>
            <a:endParaRPr/>
          </a:p>
          <a:p>
            <a:pPr marL="742950" marR="0" lvl="1" indent="-285750" algn="l" rtl="0">
              <a:lnSpc>
                <a:spcPct val="100000"/>
              </a:lnSpc>
              <a:spcBef>
                <a:spcPts val="440"/>
              </a:spcBef>
              <a:spcAft>
                <a:spcPts val="0"/>
              </a:spcAft>
              <a:buClr>
                <a:schemeClr val="dk2"/>
              </a:buClr>
              <a:buSzPts val="1040"/>
              <a:buFont typeface="Noto Sans Symbols"/>
              <a:buChar char="◆"/>
            </a:pPr>
            <a:r>
              <a:rPr lang="en-US" sz="1600" b="0" i="0" u="none" strike="noStrike" cap="none">
                <a:solidFill>
                  <a:srgbClr val="FFFF00"/>
                </a:solidFill>
                <a:latin typeface="Arial"/>
                <a:ea typeface="Arial"/>
                <a:cs typeface="Arial"/>
                <a:sym typeface="Arial"/>
              </a:rPr>
              <a:t>The total healing will take place instantly without regard for the depth of the afflicted person’s faith</a:t>
            </a:r>
            <a:r>
              <a:rPr lang="en-US" sz="2200" b="0" i="0" u="none" strike="noStrike" cap="none">
                <a:solidFill>
                  <a:srgbClr val="FFFF00"/>
                </a:solidFill>
                <a:latin typeface="Arial"/>
                <a:ea typeface="Arial"/>
                <a:cs typeface="Arial"/>
                <a:sym typeface="Arial"/>
              </a:rPr>
              <a:t>.</a:t>
            </a:r>
            <a:r>
              <a:rPr lang="en-US" sz="2200" b="0" i="0" u="none" strike="noStrike" cap="none">
                <a:solidFill>
                  <a:schemeClr val="dk1"/>
                </a:solidFill>
                <a:latin typeface="Arial"/>
                <a:ea typeface="Arial"/>
                <a:cs typeface="Arial"/>
                <a:sym typeface="Arial"/>
              </a:rPr>
              <a:t> </a:t>
            </a:r>
            <a:endParaRPr/>
          </a:p>
        </p:txBody>
      </p:sp>
      <p:pic>
        <p:nvPicPr>
          <p:cNvPr id="84" name="Google Shape;84;p7" descr="View Image"/>
          <p:cNvPicPr preferRelativeResize="0"/>
          <p:nvPr/>
        </p:nvPicPr>
        <p:blipFill rotWithShape="1">
          <a:blip r:embed="rId5">
            <a:alphaModFix/>
          </a:blip>
          <a:srcRect/>
          <a:stretch/>
        </p:blipFill>
        <p:spPr>
          <a:xfrm>
            <a:off x="152400" y="3733800"/>
            <a:ext cx="2201862" cy="283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1066800" y="609600"/>
            <a:ext cx="7848600" cy="1143000"/>
          </a:xfrm>
          <a:prstGeom prst="rect">
            <a:avLst/>
          </a:prstGeom>
          <a:noFill/>
          <a:ln>
            <a:noFill/>
          </a:ln>
        </p:spPr>
        <p:txBody>
          <a:bodyPr spcFirstLastPara="1" wrap="square" lIns="92075" tIns="46025" rIns="92075" bIns="46025" anchor="ctr" anchorCtr="0">
            <a:noAutofit/>
          </a:bodyPr>
          <a:lstStyle/>
          <a:p>
            <a:pPr marL="0" lvl="0" indent="0" algn="ctr" rtl="0">
              <a:lnSpc>
                <a:spcPct val="70000"/>
              </a:lnSpc>
              <a:spcBef>
                <a:spcPts val="0"/>
              </a:spcBef>
              <a:spcAft>
                <a:spcPts val="0"/>
              </a:spcAft>
              <a:buClr>
                <a:schemeClr val="dk2"/>
              </a:buClr>
              <a:buSzPts val="4000"/>
              <a:buFont typeface="Arial Narrow"/>
              <a:buNone/>
            </a:pPr>
            <a:r>
              <a:rPr lang="en-US" sz="4000" b="1" i="0" u="none">
                <a:solidFill>
                  <a:schemeClr val="dk2"/>
                </a:solidFill>
                <a:latin typeface="Arial Narrow"/>
                <a:ea typeface="Arial Narrow"/>
                <a:cs typeface="Arial Narrow"/>
                <a:sym typeface="Arial Narrow"/>
              </a:rPr>
              <a:t>How To Know A False Prophet</a:t>
            </a:r>
            <a:endParaRPr/>
          </a:p>
        </p:txBody>
      </p:sp>
      <p:sp>
        <p:nvSpPr>
          <p:cNvPr id="90" name="Google Shape;90;p8"/>
          <p:cNvSpPr txBox="1">
            <a:spLocks noGrp="1"/>
          </p:cNvSpPr>
          <p:nvPr>
            <p:ph type="body" idx="1"/>
          </p:nvPr>
        </p:nvSpPr>
        <p:spPr>
          <a:xfrm>
            <a:off x="1295400" y="1600200"/>
            <a:ext cx="7620000" cy="4495800"/>
          </a:xfrm>
          <a:prstGeom prst="rect">
            <a:avLst/>
          </a:prstGeom>
          <a:noFill/>
          <a:ln>
            <a:noFill/>
          </a:ln>
        </p:spPr>
        <p:txBody>
          <a:bodyPr spcFirstLastPara="1" wrap="square" lIns="91425" tIns="45700" rIns="91425" bIns="45700" anchor="t" anchorCtr="0">
            <a:noAutofit/>
          </a:bodyPr>
          <a:lstStyle/>
          <a:p>
            <a:pPr marL="342900" marR="0" lvl="0" indent="-251459" algn="l" rtl="0">
              <a:lnSpc>
                <a:spcPct val="100000"/>
              </a:lnSpc>
              <a:spcBef>
                <a:spcPts val="0"/>
              </a:spcBef>
              <a:spcAft>
                <a:spcPts val="0"/>
              </a:spcAft>
              <a:buClr>
                <a:schemeClr val="hlink"/>
              </a:buClr>
              <a:buSzPts val="1440"/>
              <a:buFont typeface="Noto Sans Symbols"/>
              <a:buNone/>
            </a:pPr>
            <a:endParaRPr sz="24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None/>
            </a:pPr>
            <a:r>
              <a:rPr lang="en-US" sz="2400" b="1" i="0" u="none">
                <a:solidFill>
                  <a:srgbClr val="FFFF00"/>
                </a:solidFill>
                <a:latin typeface="Arial"/>
                <a:ea typeface="Arial"/>
                <a:cs typeface="Arial"/>
                <a:sym typeface="Arial"/>
              </a:rPr>
              <a:t>Deuteronomy 18:21-22</a:t>
            </a:r>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1" i="0" u="none">
                <a:solidFill>
                  <a:srgbClr val="FFFF00"/>
                </a:solidFill>
                <a:latin typeface="Arial"/>
                <a:ea typeface="Arial"/>
                <a:cs typeface="Arial"/>
                <a:sym typeface="Arial"/>
              </a:rPr>
              <a:t>21</a:t>
            </a:r>
            <a:r>
              <a:rPr lang="en-US" sz="2400" b="0" i="0" u="none">
                <a:solidFill>
                  <a:srgbClr val="FFFF00"/>
                </a:solidFill>
                <a:latin typeface="Arial"/>
                <a:ea typeface="Arial"/>
                <a:cs typeface="Arial"/>
                <a:sym typeface="Arial"/>
              </a:rPr>
              <a:t> And if thou say in thine heart, How shall we know the word which the LORD hath not spoken?</a:t>
            </a:r>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1" i="0" u="none">
                <a:solidFill>
                  <a:srgbClr val="FFFF00"/>
                </a:solidFill>
                <a:latin typeface="Arial"/>
                <a:ea typeface="Arial"/>
                <a:cs typeface="Arial"/>
                <a:sym typeface="Arial"/>
              </a:rPr>
              <a:t>22</a:t>
            </a:r>
            <a:r>
              <a:rPr lang="en-US" sz="2400" b="0" i="0" u="none">
                <a:solidFill>
                  <a:srgbClr val="FFFF00"/>
                </a:solidFill>
                <a:latin typeface="Arial"/>
                <a:ea typeface="Arial"/>
                <a:cs typeface="Arial"/>
                <a:sym typeface="Arial"/>
              </a:rPr>
              <a:t> When a prophet speaketh in the name of the LORD, if the thing follow not, nor come to pass, that </a:t>
            </a:r>
            <a:r>
              <a:rPr lang="en-US" sz="2400" b="0" i="1" u="none">
                <a:solidFill>
                  <a:srgbClr val="FFFF00"/>
                </a:solidFill>
                <a:latin typeface="Arial"/>
                <a:ea typeface="Arial"/>
                <a:cs typeface="Arial"/>
                <a:sym typeface="Arial"/>
              </a:rPr>
              <a:t>is</a:t>
            </a:r>
            <a:r>
              <a:rPr lang="en-US" sz="2400" b="0" i="0" u="none">
                <a:solidFill>
                  <a:srgbClr val="FFFF00"/>
                </a:solidFill>
                <a:latin typeface="Arial"/>
                <a:ea typeface="Arial"/>
                <a:cs typeface="Arial"/>
                <a:sym typeface="Arial"/>
              </a:rPr>
              <a:t> the thing which the LORD hath not spoken, </a:t>
            </a:r>
            <a:r>
              <a:rPr lang="en-US" sz="2400" b="0" i="1" u="none">
                <a:solidFill>
                  <a:srgbClr val="FFFF00"/>
                </a:solidFill>
                <a:latin typeface="Arial"/>
                <a:ea typeface="Arial"/>
                <a:cs typeface="Arial"/>
                <a:sym typeface="Arial"/>
              </a:rPr>
              <a:t>but</a:t>
            </a:r>
            <a:r>
              <a:rPr lang="en-US" sz="2400" b="0" i="0" u="none">
                <a:solidFill>
                  <a:srgbClr val="FFFF00"/>
                </a:solidFill>
                <a:latin typeface="Arial"/>
                <a:ea typeface="Arial"/>
                <a:cs typeface="Arial"/>
                <a:sym typeface="Arial"/>
              </a:rPr>
              <a:t> the prophet hath spoken it presumptuously: thou shalt not be afraid of him.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20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9"/>
          <p:cNvSpPr txBox="1">
            <a:spLocks noGrp="1"/>
          </p:cNvSpPr>
          <p:nvPr>
            <p:ph type="title" idx="4294967295"/>
          </p:nvPr>
        </p:nvSpPr>
        <p:spPr>
          <a:xfrm>
            <a:off x="2819400" y="228600"/>
            <a:ext cx="6096000" cy="609600"/>
          </a:xfrm>
          <a:prstGeom prst="rect">
            <a:avLst/>
          </a:prstGeom>
          <a:noFill/>
          <a:ln>
            <a:noFill/>
          </a:ln>
        </p:spPr>
        <p:txBody>
          <a:bodyPr spcFirstLastPara="1" wrap="square" lIns="92075" tIns="46025" rIns="92075" bIns="46025" anchor="ctr" anchorCtr="0">
            <a:noAutofit/>
          </a:bodyPr>
          <a:lstStyle/>
          <a:p>
            <a:pPr marL="0" marR="0" lvl="0" indent="0" algn="l" rtl="0">
              <a:lnSpc>
                <a:spcPct val="70000"/>
              </a:lnSpc>
              <a:spcBef>
                <a:spcPts val="0"/>
              </a:spcBef>
              <a:spcAft>
                <a:spcPts val="0"/>
              </a:spcAft>
              <a:buClr>
                <a:srgbClr val="FF0000"/>
              </a:buClr>
              <a:buSzPts val="3600"/>
              <a:buFont typeface="Arial Narrow"/>
              <a:buNone/>
            </a:pPr>
            <a:r>
              <a:rPr lang="en-US" sz="3600" b="1" i="0" u="none" strike="noStrike" cap="none">
                <a:solidFill>
                  <a:srgbClr val="FF0000"/>
                </a:solidFill>
                <a:latin typeface="Arial Narrow"/>
                <a:ea typeface="Arial Narrow"/>
                <a:cs typeface="Arial Narrow"/>
                <a:sym typeface="Arial Narrow"/>
              </a:rPr>
              <a:t>Joel Osteen</a:t>
            </a:r>
            <a:endParaRPr/>
          </a:p>
        </p:txBody>
      </p:sp>
      <p:sp>
        <p:nvSpPr>
          <p:cNvPr id="96" name="Google Shape;96;p9"/>
          <p:cNvSpPr txBox="1">
            <a:spLocks noGrp="1"/>
          </p:cNvSpPr>
          <p:nvPr>
            <p:ph type="body" idx="4294967295"/>
          </p:nvPr>
        </p:nvSpPr>
        <p:spPr>
          <a:xfrm>
            <a:off x="2819400" y="762000"/>
            <a:ext cx="6096000" cy="5943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Preaches Word Faith (Prosperity) Doctrine and Universalism</a:t>
            </a:r>
            <a:r>
              <a:rPr lang="en-US" sz="2400" b="0" i="0" u="none">
                <a:solidFill>
                  <a:schemeClr val="dk1"/>
                </a:solidFill>
                <a:latin typeface="Arial"/>
                <a:ea typeface="Arial"/>
                <a:cs typeface="Arial"/>
                <a:sym typeface="Arial"/>
              </a:rPr>
              <a:t>.</a:t>
            </a:r>
            <a:endParaRPr/>
          </a:p>
          <a:p>
            <a:pPr marL="342900" marR="0" lvl="0" indent="-342900" algn="l" rtl="0">
              <a:lnSpc>
                <a:spcPct val="80000"/>
              </a:lnSpc>
              <a:spcBef>
                <a:spcPts val="400"/>
              </a:spcBef>
              <a:spcAft>
                <a:spcPts val="0"/>
              </a:spcAft>
              <a:buClr>
                <a:schemeClr val="hlink"/>
              </a:buClr>
              <a:buSzPts val="1200"/>
              <a:buFont typeface="Noto Sans Symbols"/>
              <a:buNone/>
            </a:pPr>
            <a:r>
              <a:rPr lang="en-US" sz="2000" b="0" i="0" u="none">
                <a:solidFill>
                  <a:schemeClr val="dk1"/>
                </a:solidFill>
                <a:latin typeface="Arial"/>
                <a:ea typeface="Arial"/>
                <a:cs typeface="Arial"/>
                <a:sym typeface="Arial"/>
              </a:rPr>
              <a:t>What?????</a:t>
            </a:r>
            <a:endParaRPr/>
          </a:p>
          <a:p>
            <a:pPr marL="342900" marR="0" lvl="0" indent="-342900" algn="l" rtl="0">
              <a:lnSpc>
                <a:spcPct val="80000"/>
              </a:lnSpc>
              <a:spcBef>
                <a:spcPts val="400"/>
              </a:spcBef>
              <a:spcAft>
                <a:spcPts val="0"/>
              </a:spcAft>
              <a:buClr>
                <a:schemeClr val="hlink"/>
              </a:buClr>
              <a:buSzPts val="1200"/>
              <a:buFont typeface="Noto Sans Symbols"/>
              <a:buNone/>
            </a:pPr>
            <a:endParaRPr sz="2000" b="0" i="0" u="none">
              <a:solidFill>
                <a:srgbClr val="FFFF00"/>
              </a:solidFill>
              <a:latin typeface="Arial"/>
              <a:ea typeface="Arial"/>
              <a:cs typeface="Arial"/>
              <a:sym typeface="Arial"/>
            </a:endParaRPr>
          </a:p>
          <a:p>
            <a:pPr marL="342900" marR="0" lvl="0" indent="-342900" algn="l" rtl="0">
              <a:lnSpc>
                <a:spcPct val="80000"/>
              </a:lnSpc>
              <a:spcBef>
                <a:spcPts val="400"/>
              </a:spcBef>
              <a:spcAft>
                <a:spcPts val="0"/>
              </a:spcAft>
              <a:buClr>
                <a:schemeClr val="hlink"/>
              </a:buClr>
              <a:buSzPts val="1200"/>
              <a:buFont typeface="Noto Sans Symbols"/>
              <a:buNone/>
            </a:pPr>
            <a:r>
              <a:rPr lang="en-US" sz="2000" b="0" i="0" u="none">
                <a:solidFill>
                  <a:srgbClr val="FFFF00"/>
                </a:solidFill>
                <a:latin typeface="Arial"/>
                <a:ea typeface="Arial"/>
                <a:cs typeface="Arial"/>
                <a:sym typeface="Arial"/>
              </a:rPr>
              <a:t>Ephesians 1: 4</a:t>
            </a:r>
            <a:endParaRPr/>
          </a:p>
          <a:p>
            <a:pPr marL="342900" marR="0" lvl="0" indent="-342900" algn="l" rtl="0">
              <a:lnSpc>
                <a:spcPct val="80000"/>
              </a:lnSpc>
              <a:spcBef>
                <a:spcPts val="560"/>
              </a:spcBef>
              <a:spcAft>
                <a:spcPts val="0"/>
              </a:spcAft>
              <a:buClr>
                <a:schemeClr val="hlink"/>
              </a:buClr>
              <a:buSzPts val="1680"/>
              <a:buFont typeface="Noto Sans Symbols"/>
              <a:buNone/>
            </a:pPr>
            <a:r>
              <a:rPr lang="en-US" sz="2800" b="1" i="0" u="none">
                <a:solidFill>
                  <a:srgbClr val="FFFF00"/>
                </a:solidFill>
                <a:latin typeface="Arial"/>
                <a:ea typeface="Arial"/>
                <a:cs typeface="Arial"/>
                <a:sym typeface="Arial"/>
              </a:rPr>
              <a:t>4</a:t>
            </a:r>
            <a:r>
              <a:rPr lang="en-US" sz="2800" b="0" i="0" u="none">
                <a:solidFill>
                  <a:srgbClr val="FFFF00"/>
                </a:solidFill>
                <a:latin typeface="Arial"/>
                <a:ea typeface="Arial"/>
                <a:cs typeface="Arial"/>
                <a:sym typeface="Arial"/>
              </a:rPr>
              <a:t> </a:t>
            </a:r>
            <a:r>
              <a:rPr lang="en-US" sz="1600" b="0" i="0" u="none">
                <a:solidFill>
                  <a:srgbClr val="FFFF00"/>
                </a:solidFill>
                <a:latin typeface="Arial"/>
                <a:ea typeface="Arial"/>
                <a:cs typeface="Arial"/>
                <a:sym typeface="Arial"/>
              </a:rPr>
              <a:t>According as he hath chosen us in him before the foundation of the world, that we should be holy and without blame before him in love</a:t>
            </a:r>
            <a:r>
              <a:rPr lang="en-US" sz="1600" b="0" i="0" u="none">
                <a:solidFill>
                  <a:schemeClr val="dk1"/>
                </a:solidFill>
                <a:latin typeface="Arial"/>
                <a:ea typeface="Arial"/>
                <a:cs typeface="Arial"/>
                <a:sym typeface="Arial"/>
              </a:rPr>
              <a:t>:</a:t>
            </a:r>
            <a:endParaRPr/>
          </a:p>
          <a:p>
            <a:pPr marL="342900" marR="0" lvl="0" indent="-281940" algn="l" rtl="0">
              <a:lnSpc>
                <a:spcPct val="80000"/>
              </a:lnSpc>
              <a:spcBef>
                <a:spcPts val="320"/>
              </a:spcBef>
              <a:spcAft>
                <a:spcPts val="0"/>
              </a:spcAft>
              <a:buClr>
                <a:schemeClr val="hlink"/>
              </a:buClr>
              <a:buSzPts val="960"/>
              <a:buFont typeface="Noto Sans Symbols"/>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hlink"/>
              </a:buClr>
              <a:buSzPts val="1200"/>
              <a:buFont typeface="Noto Sans Symbols"/>
              <a:buChar char="■"/>
            </a:pPr>
            <a:r>
              <a:rPr lang="en-US" sz="2000" b="0" i="0" u="none">
                <a:solidFill>
                  <a:schemeClr val="dk1"/>
                </a:solidFill>
                <a:latin typeface="Arial"/>
                <a:ea typeface="Arial"/>
                <a:cs typeface="Arial"/>
                <a:sym typeface="Arial"/>
              </a:rPr>
              <a:t>Preaches Universalism</a:t>
            </a:r>
            <a:endParaRPr/>
          </a:p>
          <a:p>
            <a:pPr marL="742950" marR="0" lvl="1" indent="-285750" algn="l" rtl="0">
              <a:lnSpc>
                <a:spcPct val="80000"/>
              </a:lnSpc>
              <a:spcBef>
                <a:spcPts val="560"/>
              </a:spcBef>
              <a:spcAft>
                <a:spcPts val="0"/>
              </a:spcAft>
              <a:buClr>
                <a:schemeClr val="dk2"/>
              </a:buClr>
              <a:buSzPts val="1170"/>
              <a:buFont typeface="Noto Sans Symbols"/>
              <a:buChar char="◆"/>
            </a:pPr>
            <a:r>
              <a:rPr lang="en-US" sz="1800" b="0" i="0" u="none" strike="noStrike" cap="none">
                <a:solidFill>
                  <a:schemeClr val="dk1"/>
                </a:solidFill>
                <a:latin typeface="Arial"/>
                <a:ea typeface="Arial"/>
                <a:cs typeface="Arial"/>
                <a:sym typeface="Arial"/>
              </a:rPr>
              <a:t>a system of religious beliefs maintaining that all men are predestined for salvation</a:t>
            </a:r>
            <a:r>
              <a:rPr lang="en-US" sz="2800" b="0" i="0" u="none" strike="noStrike" cap="none">
                <a:solidFill>
                  <a:schemeClr val="dk1"/>
                </a:solidFill>
                <a:latin typeface="Arial"/>
                <a:ea typeface="Arial"/>
                <a:cs typeface="Arial"/>
                <a:sym typeface="Arial"/>
              </a:rPr>
              <a:t> </a:t>
            </a:r>
            <a:endParaRPr/>
          </a:p>
          <a:p>
            <a:pPr marL="742950" marR="0" lvl="1" indent="-285750" algn="l" rtl="0">
              <a:lnSpc>
                <a:spcPct val="80000"/>
              </a:lnSpc>
              <a:spcBef>
                <a:spcPts val="400"/>
              </a:spcBef>
              <a:spcAft>
                <a:spcPts val="0"/>
              </a:spcAft>
              <a:buClr>
                <a:schemeClr val="dk2"/>
              </a:buClr>
              <a:buSzPts val="1300"/>
              <a:buFont typeface="Noto Sans Symbols"/>
              <a:buNone/>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Not My Way</a:t>
            </a:r>
            <a:endParaRPr/>
          </a:p>
          <a:p>
            <a:pPr marL="742950" marR="0" lvl="1" indent="-285750" algn="l" rtl="0">
              <a:lnSpc>
                <a:spcPct val="80000"/>
              </a:lnSpc>
              <a:spcBef>
                <a:spcPts val="400"/>
              </a:spcBef>
              <a:spcAft>
                <a:spcPts val="0"/>
              </a:spcAft>
              <a:buClr>
                <a:schemeClr val="dk2"/>
              </a:buClr>
              <a:buSzPts val="1300"/>
              <a:buFont typeface="Noto Sans Symbols"/>
              <a:buNone/>
            </a:pPr>
            <a:endParaRPr sz="2000" b="0" i="0" u="none" strike="noStrike" cap="none">
              <a:solidFill>
                <a:srgbClr val="FFFF00"/>
              </a:solidFill>
              <a:latin typeface="Arial"/>
              <a:ea typeface="Arial"/>
              <a:cs typeface="Arial"/>
              <a:sym typeface="Arial"/>
            </a:endParaRPr>
          </a:p>
          <a:p>
            <a:pPr marL="742950" marR="0" lvl="1" indent="-285750" algn="l" rtl="0">
              <a:lnSpc>
                <a:spcPct val="80000"/>
              </a:lnSpc>
              <a:spcBef>
                <a:spcPts val="400"/>
              </a:spcBef>
              <a:spcAft>
                <a:spcPts val="0"/>
              </a:spcAft>
              <a:buClr>
                <a:schemeClr val="dk2"/>
              </a:buClr>
              <a:buSzPts val="1300"/>
              <a:buFont typeface="Noto Sans Symbols"/>
              <a:buNone/>
            </a:pPr>
            <a:r>
              <a:rPr lang="en-US" sz="2000" b="0" i="0" u="none" strike="noStrike" cap="none">
                <a:solidFill>
                  <a:srgbClr val="FFFF00"/>
                </a:solidFill>
                <a:latin typeface="Arial"/>
                <a:ea typeface="Arial"/>
                <a:cs typeface="Arial"/>
                <a:sym typeface="Arial"/>
              </a:rPr>
              <a:t>Mark 8:38</a:t>
            </a:r>
            <a:endParaRPr/>
          </a:p>
          <a:p>
            <a:pPr marL="742950" marR="0" lvl="1" indent="-285750" algn="l" rtl="0">
              <a:lnSpc>
                <a:spcPct val="80000"/>
              </a:lnSpc>
              <a:spcBef>
                <a:spcPts val="340"/>
              </a:spcBef>
              <a:spcAft>
                <a:spcPts val="0"/>
              </a:spcAft>
              <a:buClr>
                <a:schemeClr val="dk2"/>
              </a:buClr>
              <a:buSzPts val="1105"/>
              <a:buFont typeface="Noto Sans Symbols"/>
              <a:buNone/>
            </a:pPr>
            <a:r>
              <a:rPr lang="en-US" sz="1700" b="1" i="0" u="none" strike="noStrike" cap="none">
                <a:solidFill>
                  <a:srgbClr val="FFFF00"/>
                </a:solidFill>
                <a:latin typeface="Arial"/>
                <a:ea typeface="Arial"/>
                <a:cs typeface="Arial"/>
                <a:sym typeface="Arial"/>
              </a:rPr>
              <a:t>38</a:t>
            </a:r>
            <a:r>
              <a:rPr lang="en-US" sz="1700" b="0" i="0" u="none" strike="noStrike" cap="none">
                <a:solidFill>
                  <a:srgbClr val="FFFF00"/>
                </a:solidFill>
                <a:latin typeface="Arial"/>
                <a:ea typeface="Arial"/>
                <a:cs typeface="Arial"/>
                <a:sym typeface="Arial"/>
              </a:rPr>
              <a:t> Whosoever therefore shall be ashamed of me and of my words in this adulterous and sinful generation; of him also shall the Son of man be ashamed, when he cometh in the glory of his Father with the holy angels.</a:t>
            </a:r>
            <a:endParaRPr/>
          </a:p>
          <a:p>
            <a:pPr marL="742950" marR="0" lvl="1" indent="-285750" algn="l" rtl="0">
              <a:lnSpc>
                <a:spcPct val="80000"/>
              </a:lnSpc>
              <a:spcBef>
                <a:spcPts val="520"/>
              </a:spcBef>
              <a:spcAft>
                <a:spcPts val="0"/>
              </a:spcAft>
              <a:buClr>
                <a:schemeClr val="dk2"/>
              </a:buClr>
              <a:buSzPts val="1690"/>
              <a:buFont typeface="Noto Sans Symbols"/>
              <a:buChar char="◆"/>
            </a:pPr>
            <a:r>
              <a:rPr lang="en-US" sz="2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20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True Christians???</a:t>
            </a:r>
            <a:endParaRPr/>
          </a:p>
          <a:p>
            <a:pPr marL="342900" marR="0" lvl="0" indent="-266700" algn="l" rtl="0">
              <a:lnSpc>
                <a:spcPct val="100000"/>
              </a:lnSpc>
              <a:spcBef>
                <a:spcPts val="400"/>
              </a:spcBef>
              <a:spcAft>
                <a:spcPts val="0"/>
              </a:spcAft>
              <a:buClr>
                <a:schemeClr val="hlink"/>
              </a:buClr>
              <a:buSzPts val="1200"/>
              <a:buFont typeface="Noto Sans Symbols"/>
              <a:buNone/>
            </a:pPr>
            <a:endParaRPr sz="20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pic>
        <p:nvPicPr>
          <p:cNvPr id="97" name="Google Shape;97;p9" descr="Joel Osteen"/>
          <p:cNvPicPr preferRelativeResize="0">
            <a:picLocks noGrp="1"/>
          </p:cNvPicPr>
          <p:nvPr>
            <p:ph type="body" idx="4294967295"/>
          </p:nvPr>
        </p:nvPicPr>
        <p:blipFill rotWithShape="1">
          <a:blip r:embed="rId5">
            <a:alphaModFix/>
          </a:blip>
          <a:srcRect/>
          <a:stretch/>
        </p:blipFill>
        <p:spPr>
          <a:xfrm>
            <a:off x="228600" y="1600200"/>
            <a:ext cx="2286000" cy="2895600"/>
          </a:xfrm>
          <a:prstGeom prst="rect">
            <a:avLst/>
          </a:prstGeom>
          <a:noFill/>
          <a:ln>
            <a:noFill/>
          </a:ln>
        </p:spPr>
      </p:pic>
    </p:spTree>
  </p:cSld>
  <p:clrMapOvr>
    <a:masterClrMapping/>
  </p:clrMapOvr>
</p:sld>
</file>

<file path=ppt/theme/theme1.xml><?xml version="1.0" encoding="utf-8"?>
<a:theme xmlns:a="http://schemas.openxmlformats.org/drawingml/2006/main" name="Generic">
  <a:themeElements>
    <a:clrScheme name="default">
      <a:dk1>
        <a:srgbClr val="FFFFFF"/>
      </a:dk1>
      <a:lt1>
        <a:srgbClr val="000000"/>
      </a:lt1>
      <a:dk2>
        <a:srgbClr val="FFFFCC"/>
      </a:dk2>
      <a:lt2>
        <a:srgbClr val="800000"/>
      </a:lt2>
      <a:accent1>
        <a:srgbClr val="777777"/>
      </a:accent1>
      <a:accent2>
        <a:srgbClr val="0033CC"/>
      </a:accent2>
      <a:accent3>
        <a:srgbClr val="000000"/>
      </a:accent3>
      <a:accent4>
        <a:srgbClr val="777777"/>
      </a:accent4>
      <a:accent5>
        <a:srgbClr val="0033CC"/>
      </a:accent5>
      <a:accent6>
        <a:srgbClr val="000000"/>
      </a:accent6>
      <a:hlink>
        <a:srgbClr val="800000"/>
      </a:hlink>
      <a:folHlink>
        <a:srgbClr val="66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2065</Words>
  <Application>Microsoft Office PowerPoint</Application>
  <PresentationFormat>On-screen Show (4:3)</PresentationFormat>
  <Paragraphs>181</Paragraphs>
  <Slides>23</Slides>
  <Notes>23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 Narrow</vt:lpstr>
      <vt:lpstr>Arial</vt:lpstr>
      <vt:lpstr>Noto Sans Symbols</vt:lpstr>
      <vt:lpstr>Generic</vt:lpstr>
      <vt:lpstr>False Teachers &amp; Teachings</vt:lpstr>
      <vt:lpstr>                   False Teachings               ( Word Of Faith Gospel, Prosperity Gospel, Name It And Claim It Gospel)</vt:lpstr>
      <vt:lpstr>We Are Warned…..</vt:lpstr>
      <vt:lpstr>   FALSE TEACHERS   Creflo Dollar &amp; Kenneth Copeland  </vt:lpstr>
      <vt:lpstr>Copelands False Doctrines</vt:lpstr>
      <vt:lpstr>FALSE TEACHER, HEALER ,AND PROPHET</vt:lpstr>
      <vt:lpstr>FAITH HEALER???????</vt:lpstr>
      <vt:lpstr>How To Know A False Prophet</vt:lpstr>
      <vt:lpstr>Joel Osteen</vt:lpstr>
      <vt:lpstr>Joyce Meyer</vt:lpstr>
      <vt:lpstr>God Said….</vt:lpstr>
      <vt:lpstr>Jesse Duplantis</vt:lpstr>
      <vt:lpstr>Todd Bentley-False Everything</vt:lpstr>
      <vt:lpstr>John Crowder</vt:lpstr>
      <vt:lpstr>TBN-Trinity Broadcasting Network</vt:lpstr>
      <vt:lpstr>Paul and Jan Crouch TBN=The Blasphamy Network</vt:lpstr>
      <vt:lpstr>Oprah Winfrey &amp; Eckhart Tolle</vt:lpstr>
      <vt:lpstr>GOD SAYS…</vt:lpstr>
      <vt:lpstr>God Says…</vt:lpstr>
      <vt:lpstr>God Says…</vt:lpstr>
      <vt:lpstr>God Says…</vt:lpstr>
      <vt:lpstr>Sola Scripture…  The Bible contains all knowledge necessary for salvation and holiness. Scripture Alone.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Golden</dc:creator>
  <cp:lastModifiedBy>Rick Golden</cp:lastModifiedBy>
  <cp:revision>1</cp:revision>
  <dcterms:created xsi:type="dcterms:W3CDTF">2011-03-16T16:26:26Z</dcterms:created>
  <dcterms:modified xsi:type="dcterms:W3CDTF">2025-09-29T12:33:22Z</dcterms:modified>
</cp:coreProperties>
</file>